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30"/>
  </p:notesMasterIdLst>
  <p:handoutMasterIdLst>
    <p:handoutMasterId r:id="rId31"/>
  </p:handout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</p:sldIdLst>
  <p:sldSz cx="9144000" cy="6858000" type="screen4x3"/>
  <p:notesSz cx="6858000" cy="9144000"/>
  <p:defaultTextStyle>
    <a:defPPr marL="0" marR="0" indent="0" algn="l" defTabSz="4572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lang="x-none" sz="9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228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457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685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9144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11430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1371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1600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1828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524A"/>
    <a:srgbClr val="6CD1D4"/>
    <a:srgbClr val="091932"/>
    <a:srgbClr val="6EBEAF"/>
    <a:srgbClr val="7AC1A3"/>
    <a:srgbClr val="03462A"/>
    <a:srgbClr val="A0D0DC"/>
    <a:srgbClr val="44B5D5"/>
    <a:srgbClr val="007CAF"/>
    <a:srgbClr val="005F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464646"/>
        </a:fontRef>
        <a:srgbClr val="464646"/>
      </a:tcTxStyle>
      <a:tcStyle>
        <a:tcBdr>
          <a:left>
            <a:ln w="6350" cap="flat">
              <a:solidFill>
                <a:schemeClr val="accent1"/>
              </a:solidFill>
              <a:prstDash val="solid"/>
              <a:miter lim="800000"/>
            </a:ln>
          </a:left>
          <a:right>
            <a:ln w="6350" cap="flat">
              <a:solidFill>
                <a:schemeClr val="accent1"/>
              </a:solidFill>
              <a:prstDash val="solid"/>
              <a:miter lim="8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6350" cap="flat">
              <a:solidFill>
                <a:schemeClr val="accent1"/>
              </a:solidFill>
              <a:prstDash val="solid"/>
              <a:miter lim="800000"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8E8E8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0F0F0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CECECE"/>
          </a:solidFill>
        </a:fill>
      </a:tcStyle>
    </a:wholeTbl>
    <a:band2H>
      <a:tcTxStyle/>
      <a:tcStyle>
        <a:tcBdr/>
        <a:fill>
          <a:solidFill>
            <a:srgbClr val="E8E8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348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2176" y="1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m Goodwin" userId="a3252ba9-8331-4298-b584-834c6b76bce2" providerId="ADAL" clId="{0B70EBE4-CCBC-8C44-A390-752BC2861A0A}"/>
    <pc:docChg chg="custSel modMainMaster">
      <pc:chgData name="Sim Goodwin" userId="a3252ba9-8331-4298-b584-834c6b76bce2" providerId="ADAL" clId="{0B70EBE4-CCBC-8C44-A390-752BC2861A0A}" dt="2020-04-24T15:06:25.898" v="0" actId="478"/>
      <pc:docMkLst>
        <pc:docMk/>
      </pc:docMkLst>
      <pc:sldMasterChg chg="modSldLayout">
        <pc:chgData name="Sim Goodwin" userId="a3252ba9-8331-4298-b584-834c6b76bce2" providerId="ADAL" clId="{0B70EBE4-CCBC-8C44-A390-752BC2861A0A}" dt="2020-04-24T15:06:25.898" v="0" actId="478"/>
        <pc:sldMasterMkLst>
          <pc:docMk/>
          <pc:sldMasterMk cId="0" sldId="2147483648"/>
        </pc:sldMasterMkLst>
        <pc:sldLayoutChg chg="delSp">
          <pc:chgData name="Sim Goodwin" userId="a3252ba9-8331-4298-b584-834c6b76bce2" providerId="ADAL" clId="{0B70EBE4-CCBC-8C44-A390-752BC2861A0A}" dt="2020-04-24T15:06:25.898" v="0" actId="478"/>
          <pc:sldLayoutMkLst>
            <pc:docMk/>
            <pc:sldMasterMk cId="0" sldId="2147483648"/>
            <pc:sldLayoutMk cId="3013138821" sldId="2147483654"/>
          </pc:sldLayoutMkLst>
          <pc:spChg chg="del">
            <ac:chgData name="Sim Goodwin" userId="a3252ba9-8331-4298-b584-834c6b76bce2" providerId="ADAL" clId="{0B70EBE4-CCBC-8C44-A390-752BC2861A0A}" dt="2020-04-24T15:06:25.898" v="0" actId="478"/>
            <ac:spMkLst>
              <pc:docMk/>
              <pc:sldMasterMk cId="0" sldId="2147483648"/>
              <pc:sldLayoutMk cId="3013138821" sldId="2147483654"/>
              <ac:spMk id="21" creationId="{FE6DD976-482B-4B4E-8558-D6A5740E0273}"/>
            </ac:spMkLst>
          </pc:spChg>
          <pc:spChg chg="del">
            <ac:chgData name="Sim Goodwin" userId="a3252ba9-8331-4298-b584-834c6b76bce2" providerId="ADAL" clId="{0B70EBE4-CCBC-8C44-A390-752BC2861A0A}" dt="2020-04-24T15:06:25.898" v="0" actId="478"/>
            <ac:spMkLst>
              <pc:docMk/>
              <pc:sldMasterMk cId="0" sldId="2147483648"/>
              <pc:sldLayoutMk cId="3013138821" sldId="2147483654"/>
              <ac:spMk id="22" creationId="{6F838704-AD32-334B-8E7B-C8E20D918DBC}"/>
            </ac:spMkLst>
          </pc:spChg>
          <pc:spChg chg="del">
            <ac:chgData name="Sim Goodwin" userId="a3252ba9-8331-4298-b584-834c6b76bce2" providerId="ADAL" clId="{0B70EBE4-CCBC-8C44-A390-752BC2861A0A}" dt="2020-04-24T15:06:25.898" v="0" actId="478"/>
            <ac:spMkLst>
              <pc:docMk/>
              <pc:sldMasterMk cId="0" sldId="2147483648"/>
              <pc:sldLayoutMk cId="3013138821" sldId="2147483654"/>
              <ac:spMk id="29" creationId="{D898C424-5086-454B-8027-BD26CE586B9E}"/>
            </ac:spMkLst>
          </pc:spChg>
          <pc:spChg chg="del">
            <ac:chgData name="Sim Goodwin" userId="a3252ba9-8331-4298-b584-834c6b76bce2" providerId="ADAL" clId="{0B70EBE4-CCBC-8C44-A390-752BC2861A0A}" dt="2020-04-24T15:06:25.898" v="0" actId="478"/>
            <ac:spMkLst>
              <pc:docMk/>
              <pc:sldMasterMk cId="0" sldId="2147483648"/>
              <pc:sldLayoutMk cId="3013138821" sldId="2147483654"/>
              <ac:spMk id="30" creationId="{0FC3F830-797B-0744-8537-74C8D7756E6F}"/>
            </ac:spMkLst>
          </pc:spChg>
          <pc:spChg chg="del">
            <ac:chgData name="Sim Goodwin" userId="a3252ba9-8331-4298-b584-834c6b76bce2" providerId="ADAL" clId="{0B70EBE4-CCBC-8C44-A390-752BC2861A0A}" dt="2020-04-24T15:06:25.898" v="0" actId="478"/>
            <ac:spMkLst>
              <pc:docMk/>
              <pc:sldMasterMk cId="0" sldId="2147483648"/>
              <pc:sldLayoutMk cId="3013138821" sldId="2147483654"/>
              <ac:spMk id="31" creationId="{85CEEB30-7B32-6F43-AEAD-48D386CC6A15}"/>
            </ac:spMkLst>
          </pc:spChg>
          <pc:spChg chg="del">
            <ac:chgData name="Sim Goodwin" userId="a3252ba9-8331-4298-b584-834c6b76bce2" providerId="ADAL" clId="{0B70EBE4-CCBC-8C44-A390-752BC2861A0A}" dt="2020-04-24T15:06:25.898" v="0" actId="478"/>
            <ac:spMkLst>
              <pc:docMk/>
              <pc:sldMasterMk cId="0" sldId="2147483648"/>
              <pc:sldLayoutMk cId="3013138821" sldId="2147483654"/>
              <ac:spMk id="32" creationId="{73C95B6D-B52F-1B45-8EE4-531EE7D9C859}"/>
            </ac:spMkLst>
          </pc:spChg>
          <pc:spChg chg="del">
            <ac:chgData name="Sim Goodwin" userId="a3252ba9-8331-4298-b584-834c6b76bce2" providerId="ADAL" clId="{0B70EBE4-CCBC-8C44-A390-752BC2861A0A}" dt="2020-04-24T15:06:25.898" v="0" actId="478"/>
            <ac:spMkLst>
              <pc:docMk/>
              <pc:sldMasterMk cId="0" sldId="2147483648"/>
              <pc:sldLayoutMk cId="3013138821" sldId="2147483654"/>
              <ac:spMk id="33" creationId="{15F3E8C0-0BD3-CD48-AABB-A323C12915DF}"/>
            </ac:spMkLst>
          </pc:spChg>
          <pc:spChg chg="del">
            <ac:chgData name="Sim Goodwin" userId="a3252ba9-8331-4298-b584-834c6b76bce2" providerId="ADAL" clId="{0B70EBE4-CCBC-8C44-A390-752BC2861A0A}" dt="2020-04-24T15:06:25.898" v="0" actId="478"/>
            <ac:spMkLst>
              <pc:docMk/>
              <pc:sldMasterMk cId="0" sldId="2147483648"/>
              <pc:sldLayoutMk cId="3013138821" sldId="2147483654"/>
              <ac:spMk id="34" creationId="{E58D89DE-8603-7C41-97FF-ACAFC1878DE7}"/>
            </ac:spMkLst>
          </pc:spChg>
          <pc:spChg chg="del">
            <ac:chgData name="Sim Goodwin" userId="a3252ba9-8331-4298-b584-834c6b76bce2" providerId="ADAL" clId="{0B70EBE4-CCBC-8C44-A390-752BC2861A0A}" dt="2020-04-24T15:06:25.898" v="0" actId="478"/>
            <ac:spMkLst>
              <pc:docMk/>
              <pc:sldMasterMk cId="0" sldId="2147483648"/>
              <pc:sldLayoutMk cId="3013138821" sldId="2147483654"/>
              <ac:spMk id="35" creationId="{2EDA13C7-E0D6-1B42-B86F-0CB617078ED3}"/>
            </ac:spMkLst>
          </pc:spChg>
          <pc:spChg chg="del">
            <ac:chgData name="Sim Goodwin" userId="a3252ba9-8331-4298-b584-834c6b76bce2" providerId="ADAL" clId="{0B70EBE4-CCBC-8C44-A390-752BC2861A0A}" dt="2020-04-24T15:06:25.898" v="0" actId="478"/>
            <ac:spMkLst>
              <pc:docMk/>
              <pc:sldMasterMk cId="0" sldId="2147483648"/>
              <pc:sldLayoutMk cId="3013138821" sldId="2147483654"/>
              <ac:spMk id="36" creationId="{B647F346-948C-CA4A-855E-21272D3867C2}"/>
            </ac:spMkLst>
          </pc:spChg>
          <pc:spChg chg="del">
            <ac:chgData name="Sim Goodwin" userId="a3252ba9-8331-4298-b584-834c6b76bce2" providerId="ADAL" clId="{0B70EBE4-CCBC-8C44-A390-752BC2861A0A}" dt="2020-04-24T15:06:25.898" v="0" actId="478"/>
            <ac:spMkLst>
              <pc:docMk/>
              <pc:sldMasterMk cId="0" sldId="2147483648"/>
              <pc:sldLayoutMk cId="3013138821" sldId="2147483654"/>
              <ac:spMk id="37" creationId="{1AC7AADB-59F7-1142-90D1-BD41483C191A}"/>
            </ac:spMkLst>
          </pc:spChg>
          <pc:spChg chg="del">
            <ac:chgData name="Sim Goodwin" userId="a3252ba9-8331-4298-b584-834c6b76bce2" providerId="ADAL" clId="{0B70EBE4-CCBC-8C44-A390-752BC2861A0A}" dt="2020-04-24T15:06:25.898" v="0" actId="478"/>
            <ac:spMkLst>
              <pc:docMk/>
              <pc:sldMasterMk cId="0" sldId="2147483648"/>
              <pc:sldLayoutMk cId="3013138821" sldId="2147483654"/>
              <ac:spMk id="38" creationId="{D00353C8-C500-2947-BFFC-3DF9BDC3B8E9}"/>
            </ac:spMkLst>
          </pc:spChg>
          <pc:spChg chg="del">
            <ac:chgData name="Sim Goodwin" userId="a3252ba9-8331-4298-b584-834c6b76bce2" providerId="ADAL" clId="{0B70EBE4-CCBC-8C44-A390-752BC2861A0A}" dt="2020-04-24T15:06:25.898" v="0" actId="478"/>
            <ac:spMkLst>
              <pc:docMk/>
              <pc:sldMasterMk cId="0" sldId="2147483648"/>
              <pc:sldLayoutMk cId="3013138821" sldId="2147483654"/>
              <ac:spMk id="39" creationId="{C7C04F06-D494-8848-ABA9-3DB610A459D1}"/>
            </ac:spMkLst>
          </pc:spChg>
          <pc:spChg chg="del">
            <ac:chgData name="Sim Goodwin" userId="a3252ba9-8331-4298-b584-834c6b76bce2" providerId="ADAL" clId="{0B70EBE4-CCBC-8C44-A390-752BC2861A0A}" dt="2020-04-24T15:06:25.898" v="0" actId="478"/>
            <ac:spMkLst>
              <pc:docMk/>
              <pc:sldMasterMk cId="0" sldId="2147483648"/>
              <pc:sldLayoutMk cId="3013138821" sldId="2147483654"/>
              <ac:spMk id="40" creationId="{2C148DAB-0091-CE48-96C4-629AD01B986C}"/>
            </ac:spMkLst>
          </pc:spChg>
          <pc:spChg chg="del">
            <ac:chgData name="Sim Goodwin" userId="a3252ba9-8331-4298-b584-834c6b76bce2" providerId="ADAL" clId="{0B70EBE4-CCBC-8C44-A390-752BC2861A0A}" dt="2020-04-24T15:06:25.898" v="0" actId="478"/>
            <ac:spMkLst>
              <pc:docMk/>
              <pc:sldMasterMk cId="0" sldId="2147483648"/>
              <pc:sldLayoutMk cId="3013138821" sldId="2147483654"/>
              <ac:spMk id="41" creationId="{867C64F8-6AD3-3141-A69F-0328F3C93545}"/>
            </ac:spMkLst>
          </pc:spChg>
          <pc:spChg chg="del">
            <ac:chgData name="Sim Goodwin" userId="a3252ba9-8331-4298-b584-834c6b76bce2" providerId="ADAL" clId="{0B70EBE4-CCBC-8C44-A390-752BC2861A0A}" dt="2020-04-24T15:06:25.898" v="0" actId="478"/>
            <ac:spMkLst>
              <pc:docMk/>
              <pc:sldMasterMk cId="0" sldId="2147483648"/>
              <pc:sldLayoutMk cId="3013138821" sldId="2147483654"/>
              <ac:spMk id="42" creationId="{65E9423F-8843-F24D-B55D-7CFC850DDEDE}"/>
            </ac:spMkLst>
          </pc:spChg>
          <pc:spChg chg="del">
            <ac:chgData name="Sim Goodwin" userId="a3252ba9-8331-4298-b584-834c6b76bce2" providerId="ADAL" clId="{0B70EBE4-CCBC-8C44-A390-752BC2861A0A}" dt="2020-04-24T15:06:25.898" v="0" actId="478"/>
            <ac:spMkLst>
              <pc:docMk/>
              <pc:sldMasterMk cId="0" sldId="2147483648"/>
              <pc:sldLayoutMk cId="3013138821" sldId="2147483654"/>
              <ac:spMk id="43" creationId="{651687EC-8B1B-C24A-AFCB-C6AF192037B5}"/>
            </ac:spMkLst>
          </pc:spChg>
          <pc:spChg chg="del">
            <ac:chgData name="Sim Goodwin" userId="a3252ba9-8331-4298-b584-834c6b76bce2" providerId="ADAL" clId="{0B70EBE4-CCBC-8C44-A390-752BC2861A0A}" dt="2020-04-24T15:06:25.898" v="0" actId="478"/>
            <ac:spMkLst>
              <pc:docMk/>
              <pc:sldMasterMk cId="0" sldId="2147483648"/>
              <pc:sldLayoutMk cId="3013138821" sldId="2147483654"/>
              <ac:spMk id="44" creationId="{E89EC941-B04B-DC40-8644-83F81CB8FF9C}"/>
            </ac:spMkLst>
          </pc:spChg>
          <pc:spChg chg="del">
            <ac:chgData name="Sim Goodwin" userId="a3252ba9-8331-4298-b584-834c6b76bce2" providerId="ADAL" clId="{0B70EBE4-CCBC-8C44-A390-752BC2861A0A}" dt="2020-04-24T15:06:25.898" v="0" actId="478"/>
            <ac:spMkLst>
              <pc:docMk/>
              <pc:sldMasterMk cId="0" sldId="2147483648"/>
              <pc:sldLayoutMk cId="3013138821" sldId="2147483654"/>
              <ac:spMk id="45" creationId="{491C844A-506A-5C4A-AFAC-6A3CA72730B8}"/>
            </ac:spMkLst>
          </pc:spChg>
          <pc:spChg chg="del">
            <ac:chgData name="Sim Goodwin" userId="a3252ba9-8331-4298-b584-834c6b76bce2" providerId="ADAL" clId="{0B70EBE4-CCBC-8C44-A390-752BC2861A0A}" dt="2020-04-24T15:06:25.898" v="0" actId="478"/>
            <ac:spMkLst>
              <pc:docMk/>
              <pc:sldMasterMk cId="0" sldId="2147483648"/>
              <pc:sldLayoutMk cId="3013138821" sldId="2147483654"/>
              <ac:spMk id="46" creationId="{16245A68-B9A7-6946-8EAD-240604B8C286}"/>
            </ac:spMkLst>
          </pc:spChg>
          <pc:spChg chg="del">
            <ac:chgData name="Sim Goodwin" userId="a3252ba9-8331-4298-b584-834c6b76bce2" providerId="ADAL" clId="{0B70EBE4-CCBC-8C44-A390-752BC2861A0A}" dt="2020-04-24T15:06:25.898" v="0" actId="478"/>
            <ac:spMkLst>
              <pc:docMk/>
              <pc:sldMasterMk cId="0" sldId="2147483648"/>
              <pc:sldLayoutMk cId="3013138821" sldId="2147483654"/>
              <ac:spMk id="47" creationId="{D3FDBB35-B878-484B-9FE3-828CA8617A2C}"/>
            </ac:spMkLst>
          </pc:spChg>
          <pc:spChg chg="del">
            <ac:chgData name="Sim Goodwin" userId="a3252ba9-8331-4298-b584-834c6b76bce2" providerId="ADAL" clId="{0B70EBE4-CCBC-8C44-A390-752BC2861A0A}" dt="2020-04-24T15:06:25.898" v="0" actId="478"/>
            <ac:spMkLst>
              <pc:docMk/>
              <pc:sldMasterMk cId="0" sldId="2147483648"/>
              <pc:sldLayoutMk cId="3013138821" sldId="2147483654"/>
              <ac:spMk id="48" creationId="{FF0ACA8A-2509-FF41-BDB8-277482F1FE9E}"/>
            </ac:spMkLst>
          </pc:spChg>
          <pc:spChg chg="del">
            <ac:chgData name="Sim Goodwin" userId="a3252ba9-8331-4298-b584-834c6b76bce2" providerId="ADAL" clId="{0B70EBE4-CCBC-8C44-A390-752BC2861A0A}" dt="2020-04-24T15:06:25.898" v="0" actId="478"/>
            <ac:spMkLst>
              <pc:docMk/>
              <pc:sldMasterMk cId="0" sldId="2147483648"/>
              <pc:sldLayoutMk cId="3013138821" sldId="2147483654"/>
              <ac:spMk id="52" creationId="{4D60AB4C-D6A3-7D47-AE68-0CC46CC442BE}"/>
            </ac:spMkLst>
          </pc:spChg>
          <pc:spChg chg="del">
            <ac:chgData name="Sim Goodwin" userId="a3252ba9-8331-4298-b584-834c6b76bce2" providerId="ADAL" clId="{0B70EBE4-CCBC-8C44-A390-752BC2861A0A}" dt="2020-04-24T15:06:25.898" v="0" actId="478"/>
            <ac:spMkLst>
              <pc:docMk/>
              <pc:sldMasterMk cId="0" sldId="2147483648"/>
              <pc:sldLayoutMk cId="3013138821" sldId="2147483654"/>
              <ac:spMk id="53" creationId="{3536A055-1FC1-D04F-B54B-26CAAB170DE6}"/>
            </ac:spMkLst>
          </pc:spChg>
          <pc:spChg chg="del">
            <ac:chgData name="Sim Goodwin" userId="a3252ba9-8331-4298-b584-834c6b76bce2" providerId="ADAL" clId="{0B70EBE4-CCBC-8C44-A390-752BC2861A0A}" dt="2020-04-24T15:06:25.898" v="0" actId="478"/>
            <ac:spMkLst>
              <pc:docMk/>
              <pc:sldMasterMk cId="0" sldId="2147483648"/>
              <pc:sldLayoutMk cId="3013138821" sldId="2147483654"/>
              <ac:spMk id="55" creationId="{FE5B0B15-E00D-164A-A604-CD7164F608D5}"/>
            </ac:spMkLst>
          </pc:spChg>
          <pc:spChg chg="del">
            <ac:chgData name="Sim Goodwin" userId="a3252ba9-8331-4298-b584-834c6b76bce2" providerId="ADAL" clId="{0B70EBE4-CCBC-8C44-A390-752BC2861A0A}" dt="2020-04-24T15:06:25.898" v="0" actId="478"/>
            <ac:spMkLst>
              <pc:docMk/>
              <pc:sldMasterMk cId="0" sldId="2147483648"/>
              <pc:sldLayoutMk cId="3013138821" sldId="2147483654"/>
              <ac:spMk id="56" creationId="{50C441AE-4392-F640-A8C1-50435D1F6D18}"/>
            </ac:spMkLst>
          </pc:spChg>
          <pc:spChg chg="del">
            <ac:chgData name="Sim Goodwin" userId="a3252ba9-8331-4298-b584-834c6b76bce2" providerId="ADAL" clId="{0B70EBE4-CCBC-8C44-A390-752BC2861A0A}" dt="2020-04-24T15:06:25.898" v="0" actId="478"/>
            <ac:spMkLst>
              <pc:docMk/>
              <pc:sldMasterMk cId="0" sldId="2147483648"/>
              <pc:sldLayoutMk cId="3013138821" sldId="2147483654"/>
              <ac:spMk id="57" creationId="{D0B63E78-B439-ED4F-B6E5-7B53334C40E1}"/>
            </ac:spMkLst>
          </pc:spChg>
          <pc:spChg chg="del">
            <ac:chgData name="Sim Goodwin" userId="a3252ba9-8331-4298-b584-834c6b76bce2" providerId="ADAL" clId="{0B70EBE4-CCBC-8C44-A390-752BC2861A0A}" dt="2020-04-24T15:06:25.898" v="0" actId="478"/>
            <ac:spMkLst>
              <pc:docMk/>
              <pc:sldMasterMk cId="0" sldId="2147483648"/>
              <pc:sldLayoutMk cId="3013138821" sldId="2147483654"/>
              <ac:spMk id="58" creationId="{F893F172-BF0F-C542-A8E4-35FFF653894A}"/>
            </ac:spMkLst>
          </pc:spChg>
          <pc:spChg chg="del">
            <ac:chgData name="Sim Goodwin" userId="a3252ba9-8331-4298-b584-834c6b76bce2" providerId="ADAL" clId="{0B70EBE4-CCBC-8C44-A390-752BC2861A0A}" dt="2020-04-24T15:06:25.898" v="0" actId="478"/>
            <ac:spMkLst>
              <pc:docMk/>
              <pc:sldMasterMk cId="0" sldId="2147483648"/>
              <pc:sldLayoutMk cId="3013138821" sldId="2147483654"/>
              <ac:spMk id="59" creationId="{40FE62F3-9301-1449-B6FF-03BB199509BD}"/>
            </ac:spMkLst>
          </pc:spChg>
          <pc:spChg chg="del">
            <ac:chgData name="Sim Goodwin" userId="a3252ba9-8331-4298-b584-834c6b76bce2" providerId="ADAL" clId="{0B70EBE4-CCBC-8C44-A390-752BC2861A0A}" dt="2020-04-24T15:06:25.898" v="0" actId="478"/>
            <ac:spMkLst>
              <pc:docMk/>
              <pc:sldMasterMk cId="0" sldId="2147483648"/>
              <pc:sldLayoutMk cId="3013138821" sldId="2147483654"/>
              <ac:spMk id="60" creationId="{87841F85-A447-4F41-A792-86D0C19E4827}"/>
            </ac:spMkLst>
          </pc:spChg>
          <pc:spChg chg="del">
            <ac:chgData name="Sim Goodwin" userId="a3252ba9-8331-4298-b584-834c6b76bce2" providerId="ADAL" clId="{0B70EBE4-CCBC-8C44-A390-752BC2861A0A}" dt="2020-04-24T15:06:25.898" v="0" actId="478"/>
            <ac:spMkLst>
              <pc:docMk/>
              <pc:sldMasterMk cId="0" sldId="2147483648"/>
              <pc:sldLayoutMk cId="3013138821" sldId="2147483654"/>
              <ac:spMk id="61" creationId="{2E9FED23-4002-A44F-90BB-A1E38E6AF013}"/>
            </ac:spMkLst>
          </pc:spChg>
          <pc:spChg chg="del">
            <ac:chgData name="Sim Goodwin" userId="a3252ba9-8331-4298-b584-834c6b76bce2" providerId="ADAL" clId="{0B70EBE4-CCBC-8C44-A390-752BC2861A0A}" dt="2020-04-24T15:06:25.898" v="0" actId="478"/>
            <ac:spMkLst>
              <pc:docMk/>
              <pc:sldMasterMk cId="0" sldId="2147483648"/>
              <pc:sldLayoutMk cId="3013138821" sldId="2147483654"/>
              <ac:spMk id="62" creationId="{BBA49F6F-5F94-0D40-B6BA-43B5C8F91D00}"/>
            </ac:spMkLst>
          </pc:spChg>
          <pc:spChg chg="del">
            <ac:chgData name="Sim Goodwin" userId="a3252ba9-8331-4298-b584-834c6b76bce2" providerId="ADAL" clId="{0B70EBE4-CCBC-8C44-A390-752BC2861A0A}" dt="2020-04-24T15:06:25.898" v="0" actId="478"/>
            <ac:spMkLst>
              <pc:docMk/>
              <pc:sldMasterMk cId="0" sldId="2147483648"/>
              <pc:sldLayoutMk cId="3013138821" sldId="2147483654"/>
              <ac:spMk id="63" creationId="{EA937170-CEC3-2740-8619-A15104487EF5}"/>
            </ac:spMkLst>
          </pc:spChg>
          <pc:spChg chg="del">
            <ac:chgData name="Sim Goodwin" userId="a3252ba9-8331-4298-b584-834c6b76bce2" providerId="ADAL" clId="{0B70EBE4-CCBC-8C44-A390-752BC2861A0A}" dt="2020-04-24T15:06:25.898" v="0" actId="478"/>
            <ac:spMkLst>
              <pc:docMk/>
              <pc:sldMasterMk cId="0" sldId="2147483648"/>
              <pc:sldLayoutMk cId="3013138821" sldId="2147483654"/>
              <ac:spMk id="64" creationId="{E5554573-4030-7A40-914C-D4E4AA8D8315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37FA3F9-E21F-1A46-BF05-C0D8930505D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D55B74-C61E-FD46-8CB0-3FAA9E8B23D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r>
              <a:rPr lang="en-US"/>
              <a:t>8/20/18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5C96FE-0BA9-2047-A3C3-0347999F4FC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63BB2E-B973-6E4F-910D-5CD30FB18F3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7C912625-B210-B74D-8B83-C5C4C4344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3377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 rtlCol="0"/>
          <a:lstStyle/>
          <a:p>
            <a:pPr rtl="0"/>
            <a:endParaRPr/>
          </a:p>
        </p:txBody>
      </p:sp>
      <p:sp>
        <p:nvSpPr>
          <p:cNvPr id="56" name="Shape 5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rtlCol="0"/>
          <a:lstStyle/>
          <a:p>
            <a:pPr rtl="0"/>
            <a:endParaRPr/>
          </a:p>
        </p:txBody>
      </p:sp>
    </p:spTree>
    <p:extLst>
      <p:ext uri="{BB962C8B-B14F-4D97-AF65-F5344CB8AC3E}">
        <p14:creationId xmlns:p14="http://schemas.microsoft.com/office/powerpoint/2010/main" val="3842423808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914034" latinLnBrk="0">
      <a:defRPr sz="1200">
        <a:latin typeface="+mj-lt"/>
        <a:ea typeface="+mj-ea"/>
        <a:cs typeface="+mj-cs"/>
        <a:sym typeface="Calibri"/>
      </a:defRPr>
    </a:lvl1pPr>
    <a:lvl2pPr indent="114300" defTabSz="914034" latinLnBrk="0">
      <a:defRPr sz="1200">
        <a:latin typeface="+mj-lt"/>
        <a:ea typeface="+mj-ea"/>
        <a:cs typeface="+mj-cs"/>
        <a:sym typeface="Calibri"/>
      </a:defRPr>
    </a:lvl2pPr>
    <a:lvl3pPr indent="228600" defTabSz="914034" latinLnBrk="0">
      <a:defRPr sz="1200">
        <a:latin typeface="+mj-lt"/>
        <a:ea typeface="+mj-ea"/>
        <a:cs typeface="+mj-cs"/>
        <a:sym typeface="Calibri"/>
      </a:defRPr>
    </a:lvl3pPr>
    <a:lvl4pPr indent="342900" defTabSz="914034" latinLnBrk="0">
      <a:defRPr sz="1200">
        <a:latin typeface="+mj-lt"/>
        <a:ea typeface="+mj-ea"/>
        <a:cs typeface="+mj-cs"/>
        <a:sym typeface="Calibri"/>
      </a:defRPr>
    </a:lvl4pPr>
    <a:lvl5pPr indent="457200" defTabSz="914034" latinLnBrk="0">
      <a:defRPr sz="1200">
        <a:latin typeface="+mj-lt"/>
        <a:ea typeface="+mj-ea"/>
        <a:cs typeface="+mj-cs"/>
        <a:sym typeface="Calibri"/>
      </a:defRPr>
    </a:lvl5pPr>
    <a:lvl6pPr indent="571500" defTabSz="914034" latinLnBrk="0">
      <a:defRPr sz="1200">
        <a:latin typeface="+mj-lt"/>
        <a:ea typeface="+mj-ea"/>
        <a:cs typeface="+mj-cs"/>
        <a:sym typeface="Calibri"/>
      </a:defRPr>
    </a:lvl6pPr>
    <a:lvl7pPr indent="685800" defTabSz="914034" latinLnBrk="0">
      <a:defRPr sz="1200">
        <a:latin typeface="+mj-lt"/>
        <a:ea typeface="+mj-ea"/>
        <a:cs typeface="+mj-cs"/>
        <a:sym typeface="Calibri"/>
      </a:defRPr>
    </a:lvl7pPr>
    <a:lvl8pPr indent="800100" defTabSz="914034" latinLnBrk="0">
      <a:defRPr sz="1200">
        <a:latin typeface="+mj-lt"/>
        <a:ea typeface="+mj-ea"/>
        <a:cs typeface="+mj-cs"/>
        <a:sym typeface="Calibri"/>
      </a:defRPr>
    </a:lvl8pPr>
    <a:lvl9pPr indent="914400" defTabSz="914034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4AA9C6DB-A566-044B-996E-EC130FF2CEB5}"/>
              </a:ext>
            </a:extLst>
          </p:cNvPr>
          <p:cNvSpPr/>
          <p:nvPr userDrawn="1"/>
        </p:nvSpPr>
        <p:spPr>
          <a:xfrm>
            <a:off x="2783232" y="-1718921"/>
            <a:ext cx="7701156" cy="7701156"/>
          </a:xfrm>
          <a:prstGeom prst="ellipse">
            <a:avLst/>
          </a:prstGeom>
          <a:solidFill>
            <a:schemeClr val="accent6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4" name="Shape 20">
            <a:extLst>
              <a:ext uri="{FF2B5EF4-FFF2-40B4-BE49-F238E27FC236}">
                <a16:creationId xmlns:a16="http://schemas.microsoft.com/office/drawing/2014/main" id="{B42E2006-8473-4941-B46B-BA51C16141EF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BCF57D8-A05C-7649-9E51-B321EB46362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1F52E7-1747-9E41-B97D-F50FADA4A4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36189" y="3551972"/>
            <a:ext cx="2373455" cy="334690"/>
          </a:xfrm>
        </p:spPr>
        <p:txBody>
          <a:bodyPr rtlCol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</a:defRPr>
            </a:lvl1pPr>
            <a:lvl2pPr>
              <a:defRPr sz="1800" b="1"/>
            </a:lvl2pPr>
            <a:lvl3pPr>
              <a:defRPr sz="1800" b="1"/>
            </a:lvl3pPr>
            <a:lvl4pPr>
              <a:defRPr sz="1800" b="1"/>
            </a:lvl4pPr>
            <a:lvl5pPr>
              <a:defRPr sz="1800" b="1"/>
            </a:lvl5pPr>
          </a:lstStyle>
          <a:p>
            <a:pPr lvl="0" rtl="0"/>
            <a:r>
              <a:rPr lang="x-none"/>
              <a:t>Lesson number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C1BC7AA7-98CB-AF44-94A3-89F960D16C0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8919" y="3748389"/>
            <a:ext cx="3368675" cy="2112962"/>
          </a:xfrm>
        </p:spPr>
        <p:txBody>
          <a:bodyPr rtlCol="0"/>
          <a:lstStyle>
            <a:lvl1pPr marL="0" indent="0">
              <a:lnSpc>
                <a:spcPts val="3740"/>
              </a:lnSpc>
              <a:spcBef>
                <a:spcPts val="0"/>
              </a:spcBef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 marL="4572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2pPr>
            <a:lvl3pPr marL="9144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3pPr>
            <a:lvl4pPr marL="13716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4pPr>
            <a:lvl5pPr marL="18288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x-none"/>
              <a:t>Lesson Title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7D20BC59-E3FA-B641-90D4-F1FD83F9356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0439" y="298557"/>
            <a:ext cx="1477610" cy="292537"/>
          </a:xfrm>
          <a:solidFill>
            <a:schemeClr val="accent1"/>
          </a:solidFill>
        </p:spPr>
        <p:txBody>
          <a:bodyPr lIns="90000" rtlCol="0" anchor="ctr"/>
          <a:lstStyle>
            <a:lvl1pPr marL="0" indent="0">
              <a:buNone/>
              <a:defRPr sz="165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Title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B52CF542-81A7-8849-B747-E439ED428F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0867" y="651020"/>
            <a:ext cx="1013970" cy="156984"/>
          </a:xfrm>
          <a:solidFill>
            <a:schemeClr val="accent1"/>
          </a:solidFill>
        </p:spPr>
        <p:txBody>
          <a:bodyPr lIns="90000" rtlCol="0" anchor="ctr"/>
          <a:lstStyle>
            <a:lvl1pPr marL="0" indent="0">
              <a:buNone/>
              <a:defRPr sz="85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850">
                <a:solidFill>
                  <a:schemeClr val="bg1"/>
                </a:solidFill>
              </a:defRPr>
            </a:lvl2pPr>
            <a:lvl3pPr>
              <a:defRPr sz="850">
                <a:solidFill>
                  <a:schemeClr val="bg1"/>
                </a:solidFill>
              </a:defRPr>
            </a:lvl3pPr>
            <a:lvl4pPr>
              <a:defRPr sz="850">
                <a:solidFill>
                  <a:schemeClr val="bg1"/>
                </a:solidFill>
              </a:defRPr>
            </a:lvl4pPr>
            <a:lvl5pPr>
              <a:defRPr sz="85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x-none"/>
              <a:t>Subject | Ages</a:t>
            </a:r>
          </a:p>
        </p:txBody>
      </p:sp>
      <p:sp>
        <p:nvSpPr>
          <p:cNvPr id="11" name="Vertical Text Placeholder 10">
            <a:extLst>
              <a:ext uri="{FF2B5EF4-FFF2-40B4-BE49-F238E27FC236}">
                <a16:creationId xmlns:a16="http://schemas.microsoft.com/office/drawing/2014/main" id="{BE8FA57C-B239-A84D-989D-EFBC6BD96206}"/>
              </a:ext>
            </a:extLst>
          </p:cNvPr>
          <p:cNvSpPr>
            <a:spLocks noGrp="1"/>
          </p:cNvSpPr>
          <p:nvPr>
            <p:ph type="body" orient="vert" sz="quarter" idx="15" hasCustomPrompt="1"/>
          </p:nvPr>
        </p:nvSpPr>
        <p:spPr>
          <a:xfrm>
            <a:off x="7557024" y="6237288"/>
            <a:ext cx="249527" cy="431800"/>
          </a:xfrm>
        </p:spPr>
        <p:txBody>
          <a:bodyPr vert="eaVert" rtlCol="0" anchor="ctr"/>
          <a:lstStyle>
            <a:lvl1pPr marL="0" indent="0" algn="ctr">
              <a:buNone/>
              <a:defRPr sz="600">
                <a:solidFill>
                  <a:schemeClr val="accent6"/>
                </a:solidFill>
              </a:defRPr>
            </a:lvl1pPr>
          </a:lstStyle>
          <a:p>
            <a:pPr lvl="0" rtl="0"/>
            <a:r>
              <a:rPr lang="x-none" sz="800"/>
              <a:t>Space</a:t>
            </a:r>
            <a:endParaRPr lang="en-US" dirty="0"/>
          </a:p>
        </p:txBody>
      </p:sp>
      <p:sp>
        <p:nvSpPr>
          <p:cNvPr id="49" name="Vertical Text Placeholder 10">
            <a:extLst>
              <a:ext uri="{FF2B5EF4-FFF2-40B4-BE49-F238E27FC236}">
                <a16:creationId xmlns:a16="http://schemas.microsoft.com/office/drawing/2014/main" id="{7990D58F-F47A-4849-8B6D-C576002841FB}"/>
              </a:ext>
            </a:extLst>
          </p:cNvPr>
          <p:cNvSpPr>
            <a:spLocks noGrp="1"/>
          </p:cNvSpPr>
          <p:nvPr>
            <p:ph type="body" orient="vert" sz="quarter" idx="16" hasCustomPrompt="1"/>
          </p:nvPr>
        </p:nvSpPr>
        <p:spPr>
          <a:xfrm>
            <a:off x="6211873" y="6237288"/>
            <a:ext cx="249527" cy="431800"/>
          </a:xfrm>
        </p:spPr>
        <p:txBody>
          <a:bodyPr vert="eaVert" rtlCol="0" anchor="ctr"/>
          <a:lstStyle>
            <a:lvl1pPr marL="0" indent="0" algn="ctr">
              <a:buNone/>
              <a:defRPr sz="600">
                <a:solidFill>
                  <a:schemeClr val="accent6"/>
                </a:solidFill>
              </a:defRPr>
            </a:lvl1pPr>
          </a:lstStyle>
          <a:p>
            <a:pPr lvl="0" rtl="0"/>
            <a:r>
              <a:rPr lang="x-none" sz="800"/>
              <a:t>Space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313882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4201" userDrawn="1">
          <p15:clr>
            <a:srgbClr val="FBAE40"/>
          </p15:clr>
        </p15:guide>
        <p15:guide id="2" orient="horz" pos="3929" userDrawn="1">
          <p15:clr>
            <a:srgbClr val="FBAE40"/>
          </p15:clr>
        </p15:guide>
        <p15:guide id="3" orient="horz" pos="550" userDrawn="1">
          <p15:clr>
            <a:srgbClr val="FBAE40"/>
          </p15:clr>
        </p15:guide>
        <p15:guide id="4" pos="249" userDrawn="1">
          <p15:clr>
            <a:srgbClr val="FBAE40"/>
          </p15:clr>
        </p15:guide>
        <p15:guide id="5" pos="5511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37">
            <a:extLst>
              <a:ext uri="{FF2B5EF4-FFF2-40B4-BE49-F238E27FC236}">
                <a16:creationId xmlns:a16="http://schemas.microsoft.com/office/drawing/2014/main" id="{C4AC650B-611A-9640-B5D3-C9DB132AEB7E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522677"/>
            <a:ext cx="6488014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22727" y="6484422"/>
            <a:ext cx="182099" cy="184666"/>
          </a:xfrm>
          <a:prstGeom prst="rect">
            <a:avLst/>
          </a:prstGeom>
        </p:spPr>
        <p:txBody>
          <a:bodyPr rtlCol="0"/>
          <a:lstStyle/>
          <a:p>
            <a:pPr rtl="0"/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2" y="1170634"/>
            <a:ext cx="5288503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862474" y="2668771"/>
            <a:ext cx="2167715" cy="2167715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3492302" y="2649083"/>
            <a:ext cx="2167715" cy="2167715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6120051" y="2649083"/>
            <a:ext cx="2167715" cy="2167715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62474" y="3310935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1302" y="3310935"/>
            <a:ext cx="2161353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20051" y="3310935"/>
            <a:ext cx="2168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</p:spTree>
    <p:extLst>
      <p:ext uri="{BB962C8B-B14F-4D97-AF65-F5344CB8AC3E}">
        <p14:creationId xmlns:p14="http://schemas.microsoft.com/office/powerpoint/2010/main" val="291240670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22727" y="6484422"/>
            <a:ext cx="182099" cy="184666"/>
          </a:xfrm>
          <a:prstGeom prst="rect">
            <a:avLst/>
          </a:prstGeom>
        </p:spPr>
        <p:txBody>
          <a:bodyPr rtlCol="0"/>
          <a:lstStyle/>
          <a:p>
            <a:pPr rtl="0"/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399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1170634"/>
            <a:ext cx="5296060" cy="992981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6EB16C26-1B54-B94B-8521-1347379F2D49}"/>
              </a:ext>
            </a:extLst>
          </p:cNvPr>
          <p:cNvSpPr/>
          <p:nvPr userDrawn="1"/>
        </p:nvSpPr>
        <p:spPr>
          <a:xfrm>
            <a:off x="528992" y="2280660"/>
            <a:ext cx="1846998" cy="1846998"/>
          </a:xfrm>
          <a:prstGeom prst="ellipse">
            <a:avLst/>
          </a:prstGeom>
          <a:solidFill>
            <a:schemeClr val="accent6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D30B9C6-576B-CC47-A54A-82F6EAFC9C45}"/>
              </a:ext>
            </a:extLst>
          </p:cNvPr>
          <p:cNvSpPr/>
          <p:nvPr userDrawn="1"/>
        </p:nvSpPr>
        <p:spPr>
          <a:xfrm>
            <a:off x="4697478" y="2295774"/>
            <a:ext cx="1846998" cy="1846998"/>
          </a:xfrm>
          <a:prstGeom prst="ellipse">
            <a:avLst/>
          </a:prstGeom>
          <a:solidFill>
            <a:schemeClr val="accent6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C71D688-D381-8943-A6D8-B8066555AEAF}"/>
              </a:ext>
            </a:extLst>
          </p:cNvPr>
          <p:cNvSpPr/>
          <p:nvPr userDrawn="1"/>
        </p:nvSpPr>
        <p:spPr>
          <a:xfrm>
            <a:off x="528992" y="4601694"/>
            <a:ext cx="1846998" cy="1846998"/>
          </a:xfrm>
          <a:prstGeom prst="ellipse">
            <a:avLst/>
          </a:prstGeom>
          <a:solidFill>
            <a:schemeClr val="accent6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50D203A-C753-AC4D-9FE1-780644D34781}"/>
              </a:ext>
            </a:extLst>
          </p:cNvPr>
          <p:cNvSpPr/>
          <p:nvPr userDrawn="1"/>
        </p:nvSpPr>
        <p:spPr>
          <a:xfrm>
            <a:off x="4697478" y="4616808"/>
            <a:ext cx="1846998" cy="1846998"/>
          </a:xfrm>
          <a:prstGeom prst="ellipse">
            <a:avLst/>
          </a:prstGeom>
          <a:solidFill>
            <a:schemeClr val="accent6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89750A-EDDF-C247-A94E-74796EA9619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484438" y="2295525"/>
            <a:ext cx="2087562" cy="364548"/>
          </a:xfrm>
        </p:spPr>
        <p:txBody>
          <a:bodyPr rtlCol="0" anchor="ctr"/>
          <a:lstStyle>
            <a:lvl1pPr marL="0" indent="0">
              <a:buNone/>
              <a:defRPr sz="1800">
                <a:solidFill>
                  <a:srgbClr val="6BD1D5"/>
                </a:solidFill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DDD96253-0C63-1B42-AF15-28AC6CDC6C2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484439" y="2660073"/>
            <a:ext cx="2087562" cy="1467585"/>
          </a:xfrm>
        </p:spPr>
        <p:txBody>
          <a:bodyPr rtlCol="0"/>
          <a:lstStyle>
            <a:lvl1pPr marL="0" indent="0">
              <a:buNone/>
              <a:defRPr sz="1700"/>
            </a:lvl1pPr>
          </a:lstStyle>
          <a:p>
            <a:pPr lvl="0" rtl="0"/>
            <a:r>
              <a:rPr lang="x-none"/>
              <a:t>Insert - body</a:t>
            </a:r>
          </a:p>
        </p:txBody>
      </p:sp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14E2B5E3-B277-5449-A5D7-E125F7550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59563" y="2295525"/>
            <a:ext cx="2087562" cy="364548"/>
          </a:xfrm>
        </p:spPr>
        <p:txBody>
          <a:bodyPr rtlCol="0" anchor="ctr"/>
          <a:lstStyle>
            <a:lvl1pPr marL="0" indent="0">
              <a:buNone/>
              <a:defRPr sz="1800">
                <a:solidFill>
                  <a:srgbClr val="6BD1D5"/>
                </a:solidFill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  <p:sp>
        <p:nvSpPr>
          <p:cNvPr id="26" name="Text Placeholder 15">
            <a:extLst>
              <a:ext uri="{FF2B5EF4-FFF2-40B4-BE49-F238E27FC236}">
                <a16:creationId xmlns:a16="http://schemas.microsoft.com/office/drawing/2014/main" id="{5B79B34E-19E2-FA49-82D1-F36CCA07F17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659564" y="2660073"/>
            <a:ext cx="2087562" cy="1467585"/>
          </a:xfrm>
        </p:spPr>
        <p:txBody>
          <a:bodyPr rtlCol="0"/>
          <a:lstStyle>
            <a:lvl1pPr marL="0" indent="0">
              <a:buNone/>
              <a:defRPr sz="1700"/>
            </a:lvl1pPr>
          </a:lstStyle>
          <a:p>
            <a:pPr lvl="0" rtl="0"/>
            <a:r>
              <a:rPr lang="x-none"/>
              <a:t>Insert - body</a:t>
            </a:r>
          </a:p>
        </p:txBody>
      </p:sp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875678E7-9868-AE41-8249-50500F74EAB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492951" y="4624116"/>
            <a:ext cx="2087562" cy="364548"/>
          </a:xfrm>
        </p:spPr>
        <p:txBody>
          <a:bodyPr rtlCol="0" anchor="ctr"/>
          <a:lstStyle>
            <a:lvl1pPr marL="0" indent="0">
              <a:buNone/>
              <a:defRPr sz="1800">
                <a:solidFill>
                  <a:srgbClr val="6BD1D5"/>
                </a:solidFill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  <p:sp>
        <p:nvSpPr>
          <p:cNvPr id="28" name="Text Placeholder 15">
            <a:extLst>
              <a:ext uri="{FF2B5EF4-FFF2-40B4-BE49-F238E27FC236}">
                <a16:creationId xmlns:a16="http://schemas.microsoft.com/office/drawing/2014/main" id="{3EBCC029-E0AB-3E49-BEC7-DF4F7F50C4B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492952" y="4988664"/>
            <a:ext cx="2087562" cy="1467585"/>
          </a:xfrm>
        </p:spPr>
        <p:txBody>
          <a:bodyPr rtlCol="0"/>
          <a:lstStyle>
            <a:lvl1pPr marL="0" indent="0">
              <a:buNone/>
              <a:defRPr sz="1700"/>
            </a:lvl1pPr>
          </a:lstStyle>
          <a:p>
            <a:pPr lvl="0" rtl="0"/>
            <a:r>
              <a:rPr lang="x-none"/>
              <a:t>Insert - body</a:t>
            </a:r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91ABD544-2403-2F4D-8563-28C376AD79F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661151" y="4616808"/>
            <a:ext cx="2087562" cy="364548"/>
          </a:xfrm>
        </p:spPr>
        <p:txBody>
          <a:bodyPr rtlCol="0" anchor="ctr"/>
          <a:lstStyle>
            <a:lvl1pPr marL="0" indent="0">
              <a:buNone/>
              <a:defRPr sz="1800">
                <a:solidFill>
                  <a:srgbClr val="6BD1D5"/>
                </a:solidFill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  <p:sp>
        <p:nvSpPr>
          <p:cNvPr id="30" name="Text Placeholder 15">
            <a:extLst>
              <a:ext uri="{FF2B5EF4-FFF2-40B4-BE49-F238E27FC236}">
                <a16:creationId xmlns:a16="http://schemas.microsoft.com/office/drawing/2014/main" id="{84CA3FB0-445D-C746-AD53-0B7CFD7C2DE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661152" y="4981356"/>
            <a:ext cx="2087562" cy="1467585"/>
          </a:xfrm>
        </p:spPr>
        <p:txBody>
          <a:bodyPr rtlCol="0"/>
          <a:lstStyle>
            <a:lvl1pPr marL="0" indent="0">
              <a:buNone/>
              <a:defRPr sz="1700"/>
            </a:lvl1pPr>
          </a:lstStyle>
          <a:p>
            <a:pPr lvl="0" rtl="0"/>
            <a:r>
              <a:rPr lang="x-none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83883497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22727" y="6484422"/>
            <a:ext cx="182099" cy="184666"/>
          </a:xfrm>
          <a:prstGeom prst="rect">
            <a:avLst/>
          </a:prstGeom>
        </p:spPr>
        <p:txBody>
          <a:bodyPr rtlCol="0"/>
          <a:lstStyle/>
          <a:p>
            <a:pPr rtl="0"/>
            <a:fld id="{86CB4B4D-7CA3-9044-876B-883B54F8677D}" type="slidenum">
              <a:t>‹#›</a:t>
            </a:fld>
            <a:endParaRPr/>
          </a:p>
        </p:txBody>
      </p:sp>
      <p:sp>
        <p:nvSpPr>
          <p:cNvPr id="8" name="Shape 210">
            <a:extLst>
              <a:ext uri="{FF2B5EF4-FFF2-40B4-BE49-F238E27FC236}">
                <a16:creationId xmlns:a16="http://schemas.microsoft.com/office/drawing/2014/main" id="{B7C66D5F-8250-4641-A405-C4E53849B313}"/>
              </a:ext>
            </a:extLst>
          </p:cNvPr>
          <p:cNvSpPr/>
          <p:nvPr userDrawn="1"/>
        </p:nvSpPr>
        <p:spPr>
          <a:xfrm>
            <a:off x="924280" y="2139397"/>
            <a:ext cx="2545835" cy="25459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069CA30-9EB4-1F4C-B41C-2236F19BEAC1}"/>
              </a:ext>
            </a:extLst>
          </p:cNvPr>
          <p:cNvSpPr txBox="1"/>
          <p:nvPr userDrawn="1"/>
        </p:nvSpPr>
        <p:spPr>
          <a:xfrm>
            <a:off x="4035451" y="3089211"/>
            <a:ext cx="4487276" cy="6463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800" b="1" i="0" u="none" strike="noStrike" cap="none" spc="0" normalizeH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Click through to master slide, to copy and paste element.</a:t>
            </a:r>
          </a:p>
        </p:txBody>
      </p:sp>
    </p:spTree>
    <p:extLst>
      <p:ext uri="{BB962C8B-B14F-4D97-AF65-F5344CB8AC3E}">
        <p14:creationId xmlns:p14="http://schemas.microsoft.com/office/powerpoint/2010/main" val="375538420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DD4EFDB-D321-534D-8DFB-B017B9EBBAE6}"/>
              </a:ext>
            </a:extLst>
          </p:cNvPr>
          <p:cNvSpPr txBox="1"/>
          <p:nvPr userDrawn="1"/>
        </p:nvSpPr>
        <p:spPr>
          <a:xfrm>
            <a:off x="395289" y="1268413"/>
            <a:ext cx="6836784" cy="543225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3400" b="1" i="0" u="none" strike="noStrike" cap="none" spc="0" normalizeH="0">
                <a:ln>
                  <a:noFill/>
                </a:ln>
                <a:solidFill>
                  <a:srgbClr val="25233F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Master slides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600" b="1" i="0" u="none" strike="noStrike" cap="none" spc="0" normalizeH="0">
                <a:ln>
                  <a:noFill/>
                </a:ln>
                <a:solidFill>
                  <a:srgbClr val="25233F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Please </a:t>
            </a:r>
            <a:r>
              <a:rPr lang="x-none" sz="1600" b="1" i="0" u="none" strike="noStrike" cap="none" spc="0" normalizeH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do not re-write over this file</a:t>
            </a:r>
            <a:r>
              <a:rPr lang="x-none" sz="1600" b="1" i="0" u="none" strike="noStrike" cap="none" spc="0" normalizeH="0">
                <a:ln>
                  <a:noFill/>
                </a:ln>
                <a:solidFill>
                  <a:srgbClr val="25233F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, save this as your file name first, and then use freely.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spc="0" normalizeH="0" baseline="0" dirty="0">
              <a:ln>
                <a:noFill/>
              </a:ln>
              <a:solidFill>
                <a:srgbClr val="25233F"/>
              </a:solidFill>
              <a:effectLst/>
              <a:uFillTx/>
              <a:latin typeface="Century Gothic" panose="020B0502020202020204" pitchFamily="34" charset="0"/>
              <a:ea typeface="+mj-ea"/>
              <a:cs typeface="+mj-cs"/>
              <a:sym typeface="Calibri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600" b="1" i="0" u="none" strike="noStrike" cap="none" spc="0" normalizeH="0">
                <a:ln>
                  <a:noFill/>
                </a:ln>
                <a:solidFill>
                  <a:srgbClr val="25233F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To adapt slides to your needs you can copy/delete shapes from the master slides. These can be accessed by: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600" b="1" i="0" u="none" strike="noStrike" cap="none" spc="0" normalizeH="0">
                <a:ln>
                  <a:noFill/>
                </a:ln>
                <a:solidFill>
                  <a:srgbClr val="25233F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	- ‘View’ Tab, ‘slide master’.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600" b="1" i="0" u="none" strike="noStrike" cap="none" spc="0" normalizeH="0">
                <a:ln>
                  <a:noFill/>
                </a:ln>
                <a:solidFill>
                  <a:srgbClr val="25233F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	-  Once complete click the ‘slide master’ tab, </a:t>
            </a:r>
            <a:br>
              <a:rPr kumimoji="0" lang="en-US" sz="1600" b="1" i="0" u="none" strike="noStrike" cap="none" spc="0" normalizeH="0" baseline="0" dirty="0">
                <a:ln>
                  <a:noFill/>
                </a:ln>
                <a:solidFill>
                  <a:srgbClr val="25233F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</a:br>
            <a:r>
              <a:rPr lang="x-none" sz="1600" b="1" i="0" u="none" strike="noStrike" cap="none" spc="0" normalizeH="0">
                <a:ln>
                  <a:noFill/>
                </a:ln>
                <a:solidFill>
                  <a:srgbClr val="25233F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	    ‘close master’ button.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spc="0" normalizeH="0" baseline="0" dirty="0">
              <a:ln>
                <a:noFill/>
              </a:ln>
              <a:solidFill>
                <a:srgbClr val="25233F"/>
              </a:solidFill>
              <a:effectLst/>
              <a:uFillTx/>
              <a:latin typeface="Century Gothic" panose="020B0502020202020204" pitchFamily="34" charset="0"/>
              <a:ea typeface="+mj-ea"/>
              <a:cs typeface="+mj-cs"/>
              <a:sym typeface="Calibri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600" b="1" i="0" u="none" strike="noStrike" cap="none" spc="0" normalizeH="0">
                <a:ln>
                  <a:noFill/>
                </a:ln>
                <a:solidFill>
                  <a:srgbClr val="25233F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For slides, click ‘new slides’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spc="0" normalizeH="0" baseline="0" dirty="0">
              <a:ln>
                <a:noFill/>
              </a:ln>
              <a:solidFill>
                <a:srgbClr val="25233F"/>
              </a:solidFill>
              <a:effectLst/>
              <a:uFillTx/>
              <a:latin typeface="Century Gothic" panose="020B0502020202020204" pitchFamily="34" charset="0"/>
              <a:ea typeface="+mj-ea"/>
              <a:cs typeface="+mj-cs"/>
              <a:sym typeface="Calibri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spc="0" normalizeH="0" baseline="0" dirty="0">
              <a:ln>
                <a:noFill/>
              </a:ln>
              <a:solidFill>
                <a:srgbClr val="25233F"/>
              </a:solidFill>
              <a:effectLst/>
              <a:uFillTx/>
              <a:latin typeface="Century Gothic" panose="020B0502020202020204" pitchFamily="34" charset="0"/>
              <a:ea typeface="+mj-ea"/>
              <a:cs typeface="+mj-cs"/>
              <a:sym typeface="Calibri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spc="0" normalizeH="0" baseline="0" dirty="0">
              <a:ln>
                <a:noFill/>
              </a:ln>
              <a:solidFill>
                <a:srgbClr val="25233F"/>
              </a:solidFill>
              <a:effectLst/>
              <a:uFillTx/>
              <a:latin typeface="Century Gothic" panose="020B0502020202020204" pitchFamily="34" charset="0"/>
              <a:ea typeface="+mj-ea"/>
              <a:cs typeface="+mj-cs"/>
              <a:sym typeface="Calibri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spc="0" normalizeH="0" baseline="0" dirty="0">
              <a:ln>
                <a:noFill/>
              </a:ln>
              <a:solidFill>
                <a:srgbClr val="25233F"/>
              </a:solidFill>
              <a:effectLst/>
              <a:uFillTx/>
              <a:latin typeface="Century Gothic" panose="020B0502020202020204" pitchFamily="34" charset="0"/>
              <a:ea typeface="+mj-ea"/>
              <a:cs typeface="+mj-cs"/>
              <a:sym typeface="Calibri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spc="0" normalizeH="0" baseline="0" dirty="0">
              <a:ln>
                <a:noFill/>
              </a:ln>
              <a:solidFill>
                <a:srgbClr val="25233F"/>
              </a:solidFill>
              <a:effectLst/>
              <a:uFillTx/>
              <a:latin typeface="Century Gothic" panose="020B0502020202020204" pitchFamily="34" charset="0"/>
              <a:ea typeface="+mj-ea"/>
              <a:cs typeface="+mj-cs"/>
              <a:sym typeface="Calibri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spc="0" normalizeH="0" baseline="0" dirty="0">
              <a:ln>
                <a:noFill/>
              </a:ln>
              <a:solidFill>
                <a:srgbClr val="25233F"/>
              </a:solidFill>
              <a:effectLst/>
              <a:uFillTx/>
              <a:latin typeface="Century Gothic" panose="020B0502020202020204" pitchFamily="34" charset="0"/>
              <a:ea typeface="+mj-ea"/>
              <a:cs typeface="+mj-cs"/>
              <a:sym typeface="Calibri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spc="0" normalizeH="0" baseline="0" dirty="0">
              <a:ln>
                <a:noFill/>
              </a:ln>
              <a:solidFill>
                <a:srgbClr val="25233F"/>
              </a:solidFill>
              <a:effectLst/>
              <a:uFillTx/>
              <a:latin typeface="Century Gothic" panose="020B0502020202020204" pitchFamily="34" charset="0"/>
              <a:ea typeface="+mj-ea"/>
              <a:cs typeface="+mj-cs"/>
              <a:sym typeface="Calibri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200" b="1" i="0" u="none" strike="noStrike" cap="none" spc="0" normalizeH="0">
                <a:ln>
                  <a:noFill/>
                </a:ln>
                <a:solidFill>
                  <a:srgbClr val="25233F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Note: Elements on the master will always appear on the bottom layer, to move to the top layer copy and paste them into the standard slide mode</a:t>
            </a:r>
          </a:p>
        </p:txBody>
      </p:sp>
    </p:spTree>
    <p:extLst>
      <p:ext uri="{BB962C8B-B14F-4D97-AF65-F5344CB8AC3E}">
        <p14:creationId xmlns:p14="http://schemas.microsoft.com/office/powerpoint/2010/main" val="229512428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515120"/>
            <a:ext cx="6488014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 rtlCol="0"/>
          <a:lstStyle/>
          <a:p>
            <a:pPr rtl="0"/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1170634"/>
            <a:ext cx="5296060" cy="1224943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EB0831D-7D6E-2048-9162-3026DB2527C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410406"/>
            <a:ext cx="6224587" cy="2281237"/>
          </a:xfrm>
        </p:spPr>
        <p:txBody>
          <a:bodyPr rtlCol="0"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x-none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134129720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 userDrawn="1">
          <p15:clr>
            <a:srgbClr val="FFFFFF"/>
          </p15:clr>
        </p15:guide>
        <p15:guide id="3" pos="5511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799" userDrawn="1">
          <p15:clr>
            <a:srgbClr val="FFFFFF"/>
          </p15:clr>
        </p15:guide>
        <p15:guide id="11" pos="2880" userDrawn="1">
          <p15:clr>
            <a:srgbClr val="FFFFFF"/>
          </p15:clr>
        </p15:guide>
        <p15:guide id="12" pos="4150" userDrawn="1">
          <p15:clr>
            <a:srgbClr val="FFFFFF"/>
          </p15:clr>
        </p15:guide>
        <p15:guide id="13" pos="1565" userDrawn="1">
          <p15:clr>
            <a:srgbClr val="FFFFFF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 rtlCol="0"/>
          <a:lstStyle/>
          <a:p>
            <a:pPr rtl="0"/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1170634"/>
            <a:ext cx="5296060" cy="1224943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06D3A9E-396E-8844-92FE-17440105DCD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410406"/>
            <a:ext cx="6224587" cy="2281237"/>
          </a:xfrm>
        </p:spPr>
        <p:txBody>
          <a:bodyPr rtlCol="0"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x-none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3045075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522677"/>
            <a:ext cx="6488014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 rtlCol="0"/>
          <a:lstStyle/>
          <a:p>
            <a:pPr rtl="0"/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1170634"/>
            <a:ext cx="3187649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FF6DA7B-AA74-F348-AADA-26B358FA15EB}"/>
              </a:ext>
            </a:extLst>
          </p:cNvPr>
          <p:cNvSpPr/>
          <p:nvPr userDrawn="1"/>
        </p:nvSpPr>
        <p:spPr>
          <a:xfrm>
            <a:off x="3219872" y="926938"/>
            <a:ext cx="6329309" cy="6329309"/>
          </a:xfrm>
          <a:prstGeom prst="ellipse">
            <a:avLst/>
          </a:prstGeom>
          <a:solidFill>
            <a:schemeClr val="accent6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5BBE8992-D4AB-BA49-99A8-E2BF8AA8163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3042309"/>
            <a:ext cx="2543213" cy="1128248"/>
          </a:xfrm>
        </p:spPr>
        <p:txBody>
          <a:bodyPr rtlCol="0"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x-none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48819462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137">
            <a:extLst>
              <a:ext uri="{FF2B5EF4-FFF2-40B4-BE49-F238E27FC236}">
                <a16:creationId xmlns:a16="http://schemas.microsoft.com/office/drawing/2014/main" id="{CC1D60DB-C367-6F4F-A854-03F9E3109783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522677"/>
            <a:ext cx="6488014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 rtlCol="0"/>
          <a:lstStyle/>
          <a:p>
            <a:pPr rtl="0"/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196844"/>
            <a:ext cx="2801937" cy="359903"/>
          </a:xfrm>
        </p:spPr>
        <p:txBody>
          <a:bodyPr rtlCol="0"/>
          <a:lstStyle>
            <a:lvl1pPr marL="0" indent="0">
              <a:buNone/>
              <a:defRPr sz="18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398225"/>
            <a:ext cx="5290496" cy="1595198"/>
          </a:xfrm>
        </p:spPr>
        <p:txBody>
          <a:bodyPr rtlCol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34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title</a:t>
            </a:r>
            <a:br>
              <a:rPr lang="en-US" dirty="0"/>
            </a:br>
            <a:r>
              <a:rPr lang="x-none"/>
              <a:t>Insert - title </a:t>
            </a:r>
            <a:br>
              <a:rPr lang="en-US" dirty="0"/>
            </a:br>
            <a:r>
              <a:rPr lang="x-none"/>
              <a:t>Insert - title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E047AF0-A8F5-344A-B079-2D79F8A345B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946" y="3457735"/>
            <a:ext cx="3224527" cy="354852"/>
          </a:xfrm>
        </p:spPr>
        <p:txBody>
          <a:bodyPr rtlCol="0"/>
          <a:lstStyle>
            <a:lvl1pPr marL="0" indent="0">
              <a:buNone/>
              <a:defRPr sz="18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Learning Outcomes</a:t>
            </a:r>
          </a:p>
        </p:txBody>
      </p:sp>
      <p:grpSp>
        <p:nvGrpSpPr>
          <p:cNvPr id="26" name="Group 162" descr="Gruppieren 2">
            <a:extLst>
              <a:ext uri="{FF2B5EF4-FFF2-40B4-BE49-F238E27FC236}">
                <a16:creationId xmlns:a16="http://schemas.microsoft.com/office/drawing/2014/main" id="{F695091D-C94E-BB4C-AADD-11B8D32AC5CF}"/>
              </a:ext>
            </a:extLst>
          </p:cNvPr>
          <p:cNvGrpSpPr/>
          <p:nvPr userDrawn="1"/>
        </p:nvGrpSpPr>
        <p:grpSpPr>
          <a:xfrm>
            <a:off x="277041" y="3978035"/>
            <a:ext cx="1501076" cy="1539185"/>
            <a:chOff x="939242" y="252757"/>
            <a:chExt cx="3002151" cy="3078367"/>
          </a:xfrm>
        </p:grpSpPr>
        <p:sp>
          <p:nvSpPr>
            <p:cNvPr id="27" name="Shape 159" descr="Bogen 22">
              <a:extLst>
                <a:ext uri="{FF2B5EF4-FFF2-40B4-BE49-F238E27FC236}">
                  <a16:creationId xmlns:a16="http://schemas.microsoft.com/office/drawing/2014/main" id="{04107593-A4B7-8742-A726-3D6F0BB61F30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29" name="Shape 161" descr="Textfeld 25">
              <a:extLst>
                <a:ext uri="{FF2B5EF4-FFF2-40B4-BE49-F238E27FC236}">
                  <a16:creationId xmlns:a16="http://schemas.microsoft.com/office/drawing/2014/main" id="{C4590EA0-2AE7-4646-ABEB-A0A9B795C7F2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x-none" sz="1300"/>
                <a:t>01</a:t>
              </a:r>
            </a:p>
          </p:txBody>
        </p:sp>
      </p:grpSp>
      <p:grpSp>
        <p:nvGrpSpPr>
          <p:cNvPr id="30" name="Group 166" descr="Gruppieren 2">
            <a:extLst>
              <a:ext uri="{FF2B5EF4-FFF2-40B4-BE49-F238E27FC236}">
                <a16:creationId xmlns:a16="http://schemas.microsoft.com/office/drawing/2014/main" id="{9C5A99C5-AB29-224C-B896-72947DF121F1}"/>
              </a:ext>
            </a:extLst>
          </p:cNvPr>
          <p:cNvGrpSpPr/>
          <p:nvPr userDrawn="1"/>
        </p:nvGrpSpPr>
        <p:grpSpPr>
          <a:xfrm>
            <a:off x="3019628" y="3928948"/>
            <a:ext cx="1501076" cy="1539185"/>
            <a:chOff x="939242" y="252757"/>
            <a:chExt cx="3002151" cy="3078367"/>
          </a:xfrm>
        </p:grpSpPr>
        <p:sp>
          <p:nvSpPr>
            <p:cNvPr id="31" name="Shape 163" descr="Bogen 22">
              <a:extLst>
                <a:ext uri="{FF2B5EF4-FFF2-40B4-BE49-F238E27FC236}">
                  <a16:creationId xmlns:a16="http://schemas.microsoft.com/office/drawing/2014/main" id="{35F9703A-8393-BF43-95F9-31839D62A84A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/>
            </a:p>
          </p:txBody>
        </p:sp>
        <p:sp>
          <p:nvSpPr>
            <p:cNvPr id="33" name="Shape 165" descr="Textfeld 25">
              <a:extLst>
                <a:ext uri="{FF2B5EF4-FFF2-40B4-BE49-F238E27FC236}">
                  <a16:creationId xmlns:a16="http://schemas.microsoft.com/office/drawing/2014/main" id="{7BBDC170-74B7-5442-AC83-6E8039A82501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x-none" sz="1300"/>
                <a:t>02</a:t>
              </a:r>
            </a:p>
          </p:txBody>
        </p:sp>
      </p:grpSp>
      <p:grpSp>
        <p:nvGrpSpPr>
          <p:cNvPr id="34" name="Group 170" descr="Gruppieren 2">
            <a:extLst>
              <a:ext uri="{FF2B5EF4-FFF2-40B4-BE49-F238E27FC236}">
                <a16:creationId xmlns:a16="http://schemas.microsoft.com/office/drawing/2014/main" id="{C910D854-E955-3F43-B13A-B6E0FB045150}"/>
              </a:ext>
            </a:extLst>
          </p:cNvPr>
          <p:cNvGrpSpPr/>
          <p:nvPr userDrawn="1"/>
        </p:nvGrpSpPr>
        <p:grpSpPr>
          <a:xfrm>
            <a:off x="5774315" y="3928948"/>
            <a:ext cx="1501076" cy="1539185"/>
            <a:chOff x="939242" y="252757"/>
            <a:chExt cx="3002151" cy="3078367"/>
          </a:xfrm>
        </p:grpSpPr>
        <p:sp>
          <p:nvSpPr>
            <p:cNvPr id="35" name="Shape 167" descr="Bogen 22">
              <a:extLst>
                <a:ext uri="{FF2B5EF4-FFF2-40B4-BE49-F238E27FC236}">
                  <a16:creationId xmlns:a16="http://schemas.microsoft.com/office/drawing/2014/main" id="{8A26A8DD-AB09-9E44-8016-F1B0E7CC1585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/>
            </a:p>
          </p:txBody>
        </p:sp>
        <p:sp>
          <p:nvSpPr>
            <p:cNvPr id="37" name="Shape 169" descr="Textfeld 25">
              <a:extLst>
                <a:ext uri="{FF2B5EF4-FFF2-40B4-BE49-F238E27FC236}">
                  <a16:creationId xmlns:a16="http://schemas.microsoft.com/office/drawing/2014/main" id="{82A4558E-836E-ED44-ACC4-0A253863F830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x-none" sz="1300"/>
                <a:t>03</a:t>
              </a:r>
            </a:p>
          </p:txBody>
        </p:sp>
      </p:grpSp>
      <p:sp>
        <p:nvSpPr>
          <p:cNvPr id="54" name="Text Placeholder 6">
            <a:extLst>
              <a:ext uri="{FF2B5EF4-FFF2-40B4-BE49-F238E27FC236}">
                <a16:creationId xmlns:a16="http://schemas.microsoft.com/office/drawing/2014/main" id="{E9BF9D71-92B7-8F44-B087-A2B5E137250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8137" y="4230066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learning outcomes</a:t>
            </a:r>
          </a:p>
        </p:txBody>
      </p:sp>
      <p:sp>
        <p:nvSpPr>
          <p:cNvPr id="55" name="Text Placeholder 6">
            <a:extLst>
              <a:ext uri="{FF2B5EF4-FFF2-40B4-BE49-F238E27FC236}">
                <a16:creationId xmlns:a16="http://schemas.microsoft.com/office/drawing/2014/main" id="{31DDC06D-C17D-F740-88A3-DFC765EEADC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75080" y="4230066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learning outcomes</a:t>
            </a:r>
          </a:p>
        </p:txBody>
      </p:sp>
      <p:sp>
        <p:nvSpPr>
          <p:cNvPr id="56" name="Text Placeholder 6">
            <a:extLst>
              <a:ext uri="{FF2B5EF4-FFF2-40B4-BE49-F238E27FC236}">
                <a16:creationId xmlns:a16="http://schemas.microsoft.com/office/drawing/2014/main" id="{9AB475DC-1DD7-7C46-8AB4-F3FDC42E0B3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126745" y="4223778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learning outcomes</a:t>
            </a:r>
          </a:p>
        </p:txBody>
      </p:sp>
    </p:spTree>
    <p:extLst>
      <p:ext uri="{BB962C8B-B14F-4D97-AF65-F5344CB8AC3E}">
        <p14:creationId xmlns:p14="http://schemas.microsoft.com/office/powerpoint/2010/main" val="77121464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522677"/>
            <a:ext cx="6488014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 rtlCol="0"/>
          <a:lstStyle/>
          <a:p>
            <a:pPr rtl="0"/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196844"/>
            <a:ext cx="2801937" cy="359903"/>
          </a:xfrm>
        </p:spPr>
        <p:txBody>
          <a:bodyPr rtlCol="0"/>
          <a:lstStyle>
            <a:lvl1pPr marL="0" indent="0">
              <a:buNone/>
              <a:defRPr sz="18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398225"/>
            <a:ext cx="4086028" cy="1420545"/>
          </a:xfrm>
        </p:spPr>
        <p:txBody>
          <a:bodyPr rtlCol="0"/>
          <a:lstStyle>
            <a:lvl1pPr marL="0" indent="0">
              <a:buNone/>
              <a:defRPr sz="34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  <p:grpSp>
        <p:nvGrpSpPr>
          <p:cNvPr id="50" name="Group 162" descr="Gruppieren 2">
            <a:extLst>
              <a:ext uri="{FF2B5EF4-FFF2-40B4-BE49-F238E27FC236}">
                <a16:creationId xmlns:a16="http://schemas.microsoft.com/office/drawing/2014/main" id="{CB469E2C-BA4B-2641-ABF6-D4D02BDC67BB}"/>
              </a:ext>
            </a:extLst>
          </p:cNvPr>
          <p:cNvGrpSpPr/>
          <p:nvPr userDrawn="1"/>
        </p:nvGrpSpPr>
        <p:grpSpPr>
          <a:xfrm>
            <a:off x="352612" y="2963302"/>
            <a:ext cx="1501076" cy="1539185"/>
            <a:chOff x="939242" y="252757"/>
            <a:chExt cx="3002151" cy="3078367"/>
          </a:xfrm>
        </p:grpSpPr>
        <p:sp>
          <p:nvSpPr>
            <p:cNvPr id="51" name="Shape 159" descr="Bogen 22">
              <a:extLst>
                <a:ext uri="{FF2B5EF4-FFF2-40B4-BE49-F238E27FC236}">
                  <a16:creationId xmlns:a16="http://schemas.microsoft.com/office/drawing/2014/main" id="{B71949FE-1233-8C46-A15F-ADCE2E93D4F8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53" name="Shape 161" descr="Textfeld 25">
              <a:extLst>
                <a:ext uri="{FF2B5EF4-FFF2-40B4-BE49-F238E27FC236}">
                  <a16:creationId xmlns:a16="http://schemas.microsoft.com/office/drawing/2014/main" id="{ECF6D44C-9C83-2145-B71C-286A03B05301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x-none" sz="1300"/>
                <a:t>01</a:t>
              </a:r>
            </a:p>
          </p:txBody>
        </p:sp>
      </p:grpSp>
      <p:grpSp>
        <p:nvGrpSpPr>
          <p:cNvPr id="54" name="Group 166" descr="Gruppieren 2">
            <a:extLst>
              <a:ext uri="{FF2B5EF4-FFF2-40B4-BE49-F238E27FC236}">
                <a16:creationId xmlns:a16="http://schemas.microsoft.com/office/drawing/2014/main" id="{7927F03D-B990-A945-BF4E-1600F83F2273}"/>
              </a:ext>
            </a:extLst>
          </p:cNvPr>
          <p:cNvGrpSpPr/>
          <p:nvPr userDrawn="1"/>
        </p:nvGrpSpPr>
        <p:grpSpPr>
          <a:xfrm>
            <a:off x="3095199" y="2914215"/>
            <a:ext cx="1501076" cy="1539185"/>
            <a:chOff x="939242" y="252757"/>
            <a:chExt cx="3002151" cy="3078367"/>
          </a:xfrm>
        </p:grpSpPr>
        <p:sp>
          <p:nvSpPr>
            <p:cNvPr id="55" name="Shape 163" descr="Bogen 22">
              <a:extLst>
                <a:ext uri="{FF2B5EF4-FFF2-40B4-BE49-F238E27FC236}">
                  <a16:creationId xmlns:a16="http://schemas.microsoft.com/office/drawing/2014/main" id="{9CB09473-233C-9B46-B806-0C0C4139383B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/>
            </a:p>
          </p:txBody>
        </p:sp>
        <p:sp>
          <p:nvSpPr>
            <p:cNvPr id="57" name="Shape 165" descr="Textfeld 25">
              <a:extLst>
                <a:ext uri="{FF2B5EF4-FFF2-40B4-BE49-F238E27FC236}">
                  <a16:creationId xmlns:a16="http://schemas.microsoft.com/office/drawing/2014/main" id="{28C66F6B-1EC1-4143-8548-F21F45A19058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x-none" sz="1300"/>
                <a:t>02</a:t>
              </a:r>
            </a:p>
          </p:txBody>
        </p:sp>
      </p:grpSp>
      <p:grpSp>
        <p:nvGrpSpPr>
          <p:cNvPr id="58" name="Group 170" descr="Gruppieren 2">
            <a:extLst>
              <a:ext uri="{FF2B5EF4-FFF2-40B4-BE49-F238E27FC236}">
                <a16:creationId xmlns:a16="http://schemas.microsoft.com/office/drawing/2014/main" id="{A3546537-95AC-3B4F-AAC9-14414225CEE7}"/>
              </a:ext>
            </a:extLst>
          </p:cNvPr>
          <p:cNvGrpSpPr/>
          <p:nvPr userDrawn="1"/>
        </p:nvGrpSpPr>
        <p:grpSpPr>
          <a:xfrm>
            <a:off x="5849886" y="2914215"/>
            <a:ext cx="1501076" cy="1539185"/>
            <a:chOff x="939242" y="252757"/>
            <a:chExt cx="3002151" cy="3078367"/>
          </a:xfrm>
        </p:grpSpPr>
        <p:sp>
          <p:nvSpPr>
            <p:cNvPr id="59" name="Shape 167" descr="Bogen 22">
              <a:extLst>
                <a:ext uri="{FF2B5EF4-FFF2-40B4-BE49-F238E27FC236}">
                  <a16:creationId xmlns:a16="http://schemas.microsoft.com/office/drawing/2014/main" id="{AC853973-87C9-344A-98BB-0BF93DB3F4D8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/>
            </a:p>
          </p:txBody>
        </p:sp>
        <p:sp>
          <p:nvSpPr>
            <p:cNvPr id="61" name="Shape 169" descr="Textfeld 25">
              <a:extLst>
                <a:ext uri="{FF2B5EF4-FFF2-40B4-BE49-F238E27FC236}">
                  <a16:creationId xmlns:a16="http://schemas.microsoft.com/office/drawing/2014/main" id="{D3D3B237-935B-FB48-8DA3-A6F8B7293586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x-none" sz="1300"/>
                <a:t>03</a:t>
              </a:r>
            </a:p>
          </p:txBody>
        </p:sp>
      </p:grpSp>
      <p:grpSp>
        <p:nvGrpSpPr>
          <p:cNvPr id="62" name="Group 174" descr="Gruppieren 2">
            <a:extLst>
              <a:ext uri="{FF2B5EF4-FFF2-40B4-BE49-F238E27FC236}">
                <a16:creationId xmlns:a16="http://schemas.microsoft.com/office/drawing/2014/main" id="{F856CCB6-EBEB-B04C-A44B-2D772A558AB0}"/>
              </a:ext>
            </a:extLst>
          </p:cNvPr>
          <p:cNvGrpSpPr/>
          <p:nvPr userDrawn="1"/>
        </p:nvGrpSpPr>
        <p:grpSpPr>
          <a:xfrm>
            <a:off x="422738" y="4959222"/>
            <a:ext cx="1501076" cy="1539185"/>
            <a:chOff x="939242" y="252757"/>
            <a:chExt cx="3002151" cy="3078367"/>
          </a:xfrm>
        </p:grpSpPr>
        <p:sp>
          <p:nvSpPr>
            <p:cNvPr id="63" name="Shape 171" descr="Bogen 22">
              <a:extLst>
                <a:ext uri="{FF2B5EF4-FFF2-40B4-BE49-F238E27FC236}">
                  <a16:creationId xmlns:a16="http://schemas.microsoft.com/office/drawing/2014/main" id="{FE329192-0C3C-C24B-A051-289BF2F221CF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/>
            </a:p>
          </p:txBody>
        </p:sp>
        <p:sp>
          <p:nvSpPr>
            <p:cNvPr id="65" name="Shape 173" descr="Textfeld 25">
              <a:extLst>
                <a:ext uri="{FF2B5EF4-FFF2-40B4-BE49-F238E27FC236}">
                  <a16:creationId xmlns:a16="http://schemas.microsoft.com/office/drawing/2014/main" id="{2D4D065E-01D0-BF46-B29B-DEF6FB33FD6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x-none" sz="1300"/>
                <a:t>04</a:t>
              </a:r>
            </a:p>
          </p:txBody>
        </p:sp>
      </p:grpSp>
      <p:grpSp>
        <p:nvGrpSpPr>
          <p:cNvPr id="66" name="Group 178" descr="Gruppieren 2">
            <a:extLst>
              <a:ext uri="{FF2B5EF4-FFF2-40B4-BE49-F238E27FC236}">
                <a16:creationId xmlns:a16="http://schemas.microsoft.com/office/drawing/2014/main" id="{821905F2-8063-184A-BB2F-3975AA45F68A}"/>
              </a:ext>
            </a:extLst>
          </p:cNvPr>
          <p:cNvGrpSpPr/>
          <p:nvPr userDrawn="1"/>
        </p:nvGrpSpPr>
        <p:grpSpPr>
          <a:xfrm>
            <a:off x="3095199" y="4861047"/>
            <a:ext cx="1501076" cy="1539185"/>
            <a:chOff x="939242" y="252757"/>
            <a:chExt cx="3002151" cy="3078367"/>
          </a:xfrm>
        </p:grpSpPr>
        <p:sp>
          <p:nvSpPr>
            <p:cNvPr id="67" name="Shape 175" descr="Bogen 22">
              <a:extLst>
                <a:ext uri="{FF2B5EF4-FFF2-40B4-BE49-F238E27FC236}">
                  <a16:creationId xmlns:a16="http://schemas.microsoft.com/office/drawing/2014/main" id="{CC99759B-160F-E94E-ADD8-B47AC542EA6D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/>
            </a:p>
          </p:txBody>
        </p:sp>
        <p:sp>
          <p:nvSpPr>
            <p:cNvPr id="69" name="Shape 177" descr="Textfeld 25">
              <a:extLst>
                <a:ext uri="{FF2B5EF4-FFF2-40B4-BE49-F238E27FC236}">
                  <a16:creationId xmlns:a16="http://schemas.microsoft.com/office/drawing/2014/main" id="{3AF17078-ABC4-B342-88E0-CCBAD96C3982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x-none" sz="1300"/>
                <a:t>05</a:t>
              </a:r>
            </a:p>
          </p:txBody>
        </p:sp>
      </p:grpSp>
      <p:grpSp>
        <p:nvGrpSpPr>
          <p:cNvPr id="70" name="Group 182" descr="Gruppieren 2">
            <a:extLst>
              <a:ext uri="{FF2B5EF4-FFF2-40B4-BE49-F238E27FC236}">
                <a16:creationId xmlns:a16="http://schemas.microsoft.com/office/drawing/2014/main" id="{137E5A9A-20DB-4143-8393-8F591172A443}"/>
              </a:ext>
            </a:extLst>
          </p:cNvPr>
          <p:cNvGrpSpPr/>
          <p:nvPr userDrawn="1"/>
        </p:nvGrpSpPr>
        <p:grpSpPr>
          <a:xfrm>
            <a:off x="5849886" y="4861047"/>
            <a:ext cx="1501076" cy="1539185"/>
            <a:chOff x="939242" y="252757"/>
            <a:chExt cx="3002151" cy="3078367"/>
          </a:xfrm>
        </p:grpSpPr>
        <p:sp>
          <p:nvSpPr>
            <p:cNvPr id="71" name="Shape 179" descr="Bogen 22">
              <a:extLst>
                <a:ext uri="{FF2B5EF4-FFF2-40B4-BE49-F238E27FC236}">
                  <a16:creationId xmlns:a16="http://schemas.microsoft.com/office/drawing/2014/main" id="{E83C446F-CAF6-F249-829C-5FBF4A84B89C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/>
            </a:p>
          </p:txBody>
        </p:sp>
        <p:sp>
          <p:nvSpPr>
            <p:cNvPr id="73" name="Shape 181" descr="Textfeld 25">
              <a:extLst>
                <a:ext uri="{FF2B5EF4-FFF2-40B4-BE49-F238E27FC236}">
                  <a16:creationId xmlns:a16="http://schemas.microsoft.com/office/drawing/2014/main" id="{E5C4E78A-E055-3743-82E7-1B0DFD1B694D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x-none" sz="1300"/>
                <a:t>06</a:t>
              </a:r>
            </a:p>
          </p:txBody>
        </p:sp>
      </p:grpSp>
      <p:sp>
        <p:nvSpPr>
          <p:cNvPr id="78" name="Text Placeholder 77">
            <a:extLst>
              <a:ext uri="{FF2B5EF4-FFF2-40B4-BE49-F238E27FC236}">
                <a16:creationId xmlns:a16="http://schemas.microsoft.com/office/drawing/2014/main" id="{DE15FC4E-8282-9E49-8171-0166CA9DBED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45810" y="3216970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x-none"/>
              <a:t>Insert - learning outcomes</a:t>
            </a:r>
          </a:p>
        </p:txBody>
      </p:sp>
      <p:grpSp>
        <p:nvGrpSpPr>
          <p:cNvPr id="79" name="Group 162" descr="Gruppieren 2">
            <a:extLst>
              <a:ext uri="{FF2B5EF4-FFF2-40B4-BE49-F238E27FC236}">
                <a16:creationId xmlns:a16="http://schemas.microsoft.com/office/drawing/2014/main" id="{243A3D33-158A-D64C-8B81-2D187BB55288}"/>
              </a:ext>
            </a:extLst>
          </p:cNvPr>
          <p:cNvGrpSpPr/>
          <p:nvPr userDrawn="1"/>
        </p:nvGrpSpPr>
        <p:grpSpPr>
          <a:xfrm>
            <a:off x="351906" y="2963302"/>
            <a:ext cx="1501076" cy="1539185"/>
            <a:chOff x="939242" y="252757"/>
            <a:chExt cx="3002151" cy="3078367"/>
          </a:xfrm>
        </p:grpSpPr>
        <p:sp>
          <p:nvSpPr>
            <p:cNvPr id="80" name="Shape 159" descr="Bogen 22">
              <a:extLst>
                <a:ext uri="{FF2B5EF4-FFF2-40B4-BE49-F238E27FC236}">
                  <a16:creationId xmlns:a16="http://schemas.microsoft.com/office/drawing/2014/main" id="{21C03BAE-F420-E047-9432-AC79FA0D3F42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81" name="Shape 161" descr="Textfeld 25">
              <a:extLst>
                <a:ext uri="{FF2B5EF4-FFF2-40B4-BE49-F238E27FC236}">
                  <a16:creationId xmlns:a16="http://schemas.microsoft.com/office/drawing/2014/main" id="{85F1C650-2247-DE4B-B53B-524CF3CA673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x-none" sz="1300"/>
                <a:t>01</a:t>
              </a:r>
            </a:p>
          </p:txBody>
        </p:sp>
      </p:grpSp>
      <p:sp>
        <p:nvSpPr>
          <p:cNvPr id="83" name="Text Placeholder 77">
            <a:extLst>
              <a:ext uri="{FF2B5EF4-FFF2-40B4-BE49-F238E27FC236}">
                <a16:creationId xmlns:a16="http://schemas.microsoft.com/office/drawing/2014/main" id="{6B97205C-BFD1-6242-9274-825F963EC10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67919" y="3212832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x-none"/>
              <a:t>Insert - learning outcomes</a:t>
            </a:r>
          </a:p>
        </p:txBody>
      </p:sp>
      <p:sp>
        <p:nvSpPr>
          <p:cNvPr id="84" name="Text Placeholder 77">
            <a:extLst>
              <a:ext uri="{FF2B5EF4-FFF2-40B4-BE49-F238E27FC236}">
                <a16:creationId xmlns:a16="http://schemas.microsoft.com/office/drawing/2014/main" id="{621D2D71-8A09-5C48-B5CB-DEAE23D26E2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48615" y="5257839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x-none"/>
              <a:t>Insert - learning outcomes</a:t>
            </a:r>
          </a:p>
        </p:txBody>
      </p:sp>
      <p:sp>
        <p:nvSpPr>
          <p:cNvPr id="85" name="Text Placeholder 77">
            <a:extLst>
              <a:ext uri="{FF2B5EF4-FFF2-40B4-BE49-F238E27FC236}">
                <a16:creationId xmlns:a16="http://schemas.microsoft.com/office/drawing/2014/main" id="{7264281C-9317-164E-92FC-CB2D2D7EDFC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455297" y="5257838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x-none"/>
              <a:t>Insert - learning outcomes</a:t>
            </a:r>
          </a:p>
        </p:txBody>
      </p:sp>
      <p:sp>
        <p:nvSpPr>
          <p:cNvPr id="86" name="Text Placeholder 77">
            <a:extLst>
              <a:ext uri="{FF2B5EF4-FFF2-40B4-BE49-F238E27FC236}">
                <a16:creationId xmlns:a16="http://schemas.microsoft.com/office/drawing/2014/main" id="{5038E63C-59E0-A243-81CE-B8AD04D28CE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159733" y="5257837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x-none"/>
              <a:t>Insert - learning outcomes</a:t>
            </a:r>
          </a:p>
        </p:txBody>
      </p:sp>
      <p:sp>
        <p:nvSpPr>
          <p:cNvPr id="87" name="Text Placeholder 77">
            <a:extLst>
              <a:ext uri="{FF2B5EF4-FFF2-40B4-BE49-F238E27FC236}">
                <a16:creationId xmlns:a16="http://schemas.microsoft.com/office/drawing/2014/main" id="{295AD10F-D7CC-FF41-B381-AE628F8D15C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63739" y="3216969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x-none"/>
              <a:t>Insert - learning outcomes</a:t>
            </a:r>
          </a:p>
        </p:txBody>
      </p:sp>
      <p:sp>
        <p:nvSpPr>
          <p:cNvPr id="88" name="Text Placeholder 12">
            <a:extLst>
              <a:ext uri="{FF2B5EF4-FFF2-40B4-BE49-F238E27FC236}">
                <a16:creationId xmlns:a16="http://schemas.microsoft.com/office/drawing/2014/main" id="{29E6576E-E7CC-9041-93C6-476A8EDA5EB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572000" y="1396295"/>
            <a:ext cx="4080793" cy="1420545"/>
          </a:xfrm>
        </p:spPr>
        <p:txBody>
          <a:bodyPr rtlCol="0"/>
          <a:lstStyle>
            <a:lvl1pPr marL="0" indent="0">
              <a:buNone/>
              <a:defRPr sz="34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4791544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ue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30" name="Shape 30"/>
          <p:cNvSpPr>
            <a:spLocks noGrp="1"/>
          </p:cNvSpPr>
          <p:nvPr>
            <p:ph type="sldNum" sz="quarter" idx="2"/>
          </p:nvPr>
        </p:nvSpPr>
        <p:spPr>
          <a:xfrm>
            <a:off x="8526557" y="6477334"/>
            <a:ext cx="182099" cy="184666"/>
          </a:xfrm>
          <a:prstGeom prst="rect">
            <a:avLst/>
          </a:prstGeom>
        </p:spPr>
        <p:txBody>
          <a:bodyPr rtlCol="0"/>
          <a:lstStyle/>
          <a:p>
            <a:pPr rtl="0"/>
            <a:fld id="{86CB4B4D-7CA3-9044-876B-883B54F8677D}" type="slidenum">
              <a:t>‹#›</a:t>
            </a:fld>
            <a:endParaRPr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C08E28-4FBA-A447-BB6A-0B434A31EC4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009775"/>
            <a:ext cx="4183063" cy="3613150"/>
          </a:xfrm>
        </p:spPr>
        <p:txBody>
          <a:bodyPr rtlCol="0"/>
          <a:lstStyle>
            <a:lvl1pPr marL="0" indent="0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body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6735A2E2-D566-E842-BAF4-702880C789B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20409" y="5342549"/>
            <a:ext cx="2138363" cy="303212"/>
          </a:xfrm>
        </p:spPr>
        <p:txBody>
          <a:bodyPr rtlCol="0"/>
          <a:lstStyle>
            <a:lvl1pPr marL="0" indent="0" algn="ctr">
              <a:buNone/>
              <a:defRPr sz="1800" b="1" i="0">
                <a:solidFill>
                  <a:srgbClr val="6BD1D5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5395F891-9C10-974B-B620-09FB3ED1C352}"/>
              </a:ext>
            </a:extLst>
          </p:cNvPr>
          <p:cNvSpPr/>
          <p:nvPr userDrawn="1"/>
        </p:nvSpPr>
        <p:spPr>
          <a:xfrm>
            <a:off x="876784" y="2009775"/>
            <a:ext cx="3234800" cy="3234800"/>
          </a:xfrm>
          <a:prstGeom prst="ellipse">
            <a:avLst/>
          </a:prstGeom>
          <a:solidFill>
            <a:schemeClr val="accent6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72E5193C-2054-1F4C-A085-EC574A6B1F2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1170634"/>
            <a:ext cx="7426832" cy="70889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353958280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799" userDrawn="1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ue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30" name="Shape 30"/>
          <p:cNvSpPr>
            <a:spLocks noGrp="1"/>
          </p:cNvSpPr>
          <p:nvPr>
            <p:ph type="sldNum" sz="quarter" idx="2"/>
          </p:nvPr>
        </p:nvSpPr>
        <p:spPr>
          <a:xfrm>
            <a:off x="8526557" y="6477334"/>
            <a:ext cx="182099" cy="184666"/>
          </a:xfrm>
          <a:prstGeom prst="rect">
            <a:avLst/>
          </a:prstGeom>
        </p:spPr>
        <p:txBody>
          <a:bodyPr rtlCol="0"/>
          <a:lstStyle/>
          <a:p>
            <a:pPr rtl="0"/>
            <a:fld id="{86CB4B4D-7CA3-9044-876B-883B54F8677D}" type="slidenum">
              <a:t>‹#›</a:t>
            </a:fld>
            <a:endParaRPr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A1D2C5AB-F083-BF4E-A45D-0380C7956C9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1170634"/>
            <a:ext cx="5296060" cy="1224943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792FC791-F883-FB44-B2E9-7DDFA265868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410406"/>
            <a:ext cx="6224587" cy="2281237"/>
          </a:xfrm>
        </p:spPr>
        <p:txBody>
          <a:bodyPr rtlCol="0"/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x-none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55599342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799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137">
            <a:extLst>
              <a:ext uri="{FF2B5EF4-FFF2-40B4-BE49-F238E27FC236}">
                <a16:creationId xmlns:a16="http://schemas.microsoft.com/office/drawing/2014/main" id="{347F327C-78A1-A84F-B49C-0F0F1270C7C1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522677"/>
            <a:ext cx="6488014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22727" y="6484422"/>
            <a:ext cx="182099" cy="184666"/>
          </a:xfrm>
          <a:prstGeom prst="rect">
            <a:avLst/>
          </a:prstGeom>
        </p:spPr>
        <p:txBody>
          <a:bodyPr rtlCol="0"/>
          <a:lstStyle/>
          <a:p>
            <a:pPr rtl="0"/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2" y="1170634"/>
            <a:ext cx="5288503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528992" y="2462028"/>
            <a:ext cx="1846998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2605678" y="2469585"/>
            <a:ext cx="1846998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4697478" y="2477142"/>
            <a:ext cx="1846998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D01227A4-CD46-B44C-A20F-14FA82BF7757}"/>
              </a:ext>
            </a:extLst>
          </p:cNvPr>
          <p:cNvSpPr/>
          <p:nvPr userDrawn="1"/>
        </p:nvSpPr>
        <p:spPr>
          <a:xfrm>
            <a:off x="6785710" y="2484699"/>
            <a:ext cx="1846998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4AC4524-43C7-1846-BC6C-9DE97A9F25E2}"/>
              </a:ext>
            </a:extLst>
          </p:cNvPr>
          <p:cNvSpPr/>
          <p:nvPr userDrawn="1"/>
        </p:nvSpPr>
        <p:spPr>
          <a:xfrm>
            <a:off x="528992" y="4442997"/>
            <a:ext cx="1846998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F14AE743-01E9-C64D-9ED8-A4704C173F87}"/>
              </a:ext>
            </a:extLst>
          </p:cNvPr>
          <p:cNvSpPr/>
          <p:nvPr userDrawn="1"/>
        </p:nvSpPr>
        <p:spPr>
          <a:xfrm>
            <a:off x="2605678" y="4450554"/>
            <a:ext cx="1846998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18402105-8288-0B4D-8FB9-BB2B7425DFA8}"/>
              </a:ext>
            </a:extLst>
          </p:cNvPr>
          <p:cNvSpPr/>
          <p:nvPr userDrawn="1"/>
        </p:nvSpPr>
        <p:spPr>
          <a:xfrm>
            <a:off x="4697478" y="4458111"/>
            <a:ext cx="1846998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EE13A953-E341-B64A-8EAC-98AF9EE7C33E}"/>
              </a:ext>
            </a:extLst>
          </p:cNvPr>
          <p:cNvSpPr/>
          <p:nvPr userDrawn="1"/>
        </p:nvSpPr>
        <p:spPr>
          <a:xfrm>
            <a:off x="6785710" y="4465668"/>
            <a:ext cx="1846998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28638" y="29994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604826" y="2999917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97052" y="29994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44" name="Text Placeholder 9">
            <a:extLst>
              <a:ext uri="{FF2B5EF4-FFF2-40B4-BE49-F238E27FC236}">
                <a16:creationId xmlns:a16="http://schemas.microsoft.com/office/drawing/2014/main" id="{75AE5270-06D1-174F-B337-C9B5235B8D3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785710" y="29994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45" name="Text Placeholder 9">
            <a:extLst>
              <a:ext uri="{FF2B5EF4-FFF2-40B4-BE49-F238E27FC236}">
                <a16:creationId xmlns:a16="http://schemas.microsoft.com/office/drawing/2014/main" id="{2A8AB2DE-F178-5346-B4A2-2C8990CFB4D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7786" y="5048242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46" name="Text Placeholder 9">
            <a:extLst>
              <a:ext uri="{FF2B5EF4-FFF2-40B4-BE49-F238E27FC236}">
                <a16:creationId xmlns:a16="http://schemas.microsoft.com/office/drawing/2014/main" id="{C466ACBD-ECC2-8846-91AA-D3936CA1CFD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603974" y="5048741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47" name="Text Placeholder 9">
            <a:extLst>
              <a:ext uri="{FF2B5EF4-FFF2-40B4-BE49-F238E27FC236}">
                <a16:creationId xmlns:a16="http://schemas.microsoft.com/office/drawing/2014/main" id="{8DCDA5A1-6B45-B443-A0EB-743BB03B3D2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696200" y="5048242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48" name="Text Placeholder 9">
            <a:extLst>
              <a:ext uri="{FF2B5EF4-FFF2-40B4-BE49-F238E27FC236}">
                <a16:creationId xmlns:a16="http://schemas.microsoft.com/office/drawing/2014/main" id="{D1F3E494-C5D7-F64D-9D8A-DB36A8AB1B2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84858" y="5048242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</p:spTree>
    <p:extLst>
      <p:ext uri="{BB962C8B-B14F-4D97-AF65-F5344CB8AC3E}">
        <p14:creationId xmlns:p14="http://schemas.microsoft.com/office/powerpoint/2010/main" val="1977218948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 userDrawn="1">
          <p15:clr>
            <a:srgbClr val="FFFFFF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457200" y="92075"/>
            <a:ext cx="82296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/>
          <a:p>
            <a:pPr rtl="0"/>
            <a: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/>
          <a:lstStyle/>
          <a:p>
            <a:pPr rtl="0"/>
            <a:r>
              <a:t>Body Level One</a:t>
            </a:r>
          </a:p>
          <a:p>
            <a:pPr lvl="1" rtl="0"/>
            <a:r>
              <a:t>Body Level Two</a:t>
            </a:r>
          </a:p>
          <a:p>
            <a:pPr lvl="2" rtl="0"/>
            <a:r>
              <a:t>Body Level Three</a:t>
            </a:r>
          </a:p>
          <a:p>
            <a:pPr lvl="3" rtl="0"/>
            <a:r>
              <a:t>Body Level Four</a:t>
            </a:r>
          </a:p>
          <a:p>
            <a:pPr lvl="4" rtl="0"/>
            <a:r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6371101" y="6264017"/>
            <a:ext cx="182099" cy="184666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rtlCol="0" anchor="ctr">
            <a:spAutoFit/>
          </a:bodyPr>
          <a:lstStyle>
            <a:lvl1pPr algn="r">
              <a:defRPr sz="600"/>
            </a:lvl1pPr>
          </a:lstStyle>
          <a:p>
            <a:pPr rtl="0"/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6" r:id="rId2"/>
    <p:sldLayoutId id="2147483664" r:id="rId3"/>
    <p:sldLayoutId id="2147483663" r:id="rId4"/>
    <p:sldLayoutId id="2147483660" r:id="rId5"/>
    <p:sldLayoutId id="2147483659" r:id="rId6"/>
    <p:sldLayoutId id="2147483657" r:id="rId7"/>
    <p:sldLayoutId id="2147483667" r:id="rId8"/>
    <p:sldLayoutId id="2147483658" r:id="rId9"/>
    <p:sldLayoutId id="2147483666" r:id="rId10"/>
    <p:sldLayoutId id="2147483662" r:id="rId11"/>
    <p:sldLayoutId id="2147483661" r:id="rId12"/>
    <p:sldLayoutId id="2147483665" r:id="rId13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2pPr>
      <a:lvl3pPr marL="1234440" marR="0" indent="-32004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228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457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685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9144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11430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1371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1600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1828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329C2EE-A50B-7244-A6ED-2D51D087845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x-none"/>
              <a:t>Ficha para el Alumno 2a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C8BB86-2F30-094E-9CD1-F8AD3AA27B5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18919" y="4108537"/>
            <a:ext cx="3368675" cy="1752814"/>
          </a:xfrm>
        </p:spPr>
        <p:txBody>
          <a:bodyPr rtlCol="0"/>
          <a:lstStyle/>
          <a:p>
            <a:pPr rtl="0"/>
            <a:r>
              <a:rPr lang="x-none"/>
              <a:t>Plantillas para la vida en el cora</a:t>
            </a:r>
            <a:r>
              <a:rPr lang="en-GB" dirty="0"/>
              <a:t>l</a:t>
            </a:r>
            <a:endParaRPr lang="x-non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9E53173-5E92-324E-9D7F-2DC3D3061B1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00438" y="298557"/>
            <a:ext cx="1992033" cy="292537"/>
          </a:xfrm>
          <a:solidFill>
            <a:srgbClr val="F0524A"/>
          </a:solidFill>
        </p:spPr>
        <p:txBody>
          <a:bodyPr rtlCol="0"/>
          <a:lstStyle/>
          <a:p>
            <a:pPr rtl="0"/>
            <a:r>
              <a:rPr lang="x-none"/>
              <a:t>Océanos de coral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C75EEE8-1730-274F-8AE8-2A53B74A2FE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solidFill>
            <a:srgbClr val="F0524A"/>
          </a:solidFill>
        </p:spPr>
        <p:txBody>
          <a:bodyPr rtlCol="0"/>
          <a:lstStyle/>
          <a:p>
            <a:pPr rtl="0"/>
            <a:r>
              <a:rPr lang="x-none"/>
              <a:t>Ciencias | 7-11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E3E57B61-D39C-C84F-9171-4CDB0D1B3FC4}"/>
              </a:ext>
            </a:extLst>
          </p:cNvPr>
          <p:cNvSpPr/>
          <p:nvPr/>
        </p:nvSpPr>
        <p:spPr>
          <a:xfrm>
            <a:off x="2783232" y="-1718921"/>
            <a:ext cx="7701156" cy="7701156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47843134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9031D2A-4478-E548-B90B-E41840A7B5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0145" y="2853240"/>
            <a:ext cx="5800613" cy="2255794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646E2C3-B7A6-A044-99E2-0A57C6517276}"/>
              </a:ext>
            </a:extLst>
          </p:cNvPr>
          <p:cNvSpPr/>
          <p:nvPr/>
        </p:nvSpPr>
        <p:spPr>
          <a:xfrm>
            <a:off x="700505" y="2139761"/>
            <a:ext cx="7579895" cy="3953835"/>
          </a:xfrm>
          <a:prstGeom prst="ellipse">
            <a:avLst/>
          </a:prstGeom>
          <a:noFill/>
          <a:ln w="25400" cap="flat">
            <a:solidFill>
              <a:schemeClr val="accent5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D677BC-0E8B-3047-AF22-72FB9BE71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/>
              <a:t>Ficha para el Alumno 2a Plantillas para la vida en el coral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8F4950-3E62-AE48-827A-94E3F7BDA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x-none"/>
              <a:t>Tiburón tigre</a:t>
            </a:r>
          </a:p>
        </p:txBody>
      </p:sp>
    </p:spTree>
    <p:extLst>
      <p:ext uri="{BB962C8B-B14F-4D97-AF65-F5344CB8AC3E}">
        <p14:creationId xmlns:p14="http://schemas.microsoft.com/office/powerpoint/2010/main" val="2395757694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062D2B3-0CE9-B342-BE07-F3818F252CF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6497" y="2877303"/>
            <a:ext cx="5971006" cy="2198281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646E2C3-B7A6-A044-99E2-0A57C6517276}"/>
              </a:ext>
            </a:extLst>
          </p:cNvPr>
          <p:cNvSpPr/>
          <p:nvPr/>
        </p:nvSpPr>
        <p:spPr>
          <a:xfrm>
            <a:off x="700505" y="2139761"/>
            <a:ext cx="7579895" cy="3953835"/>
          </a:xfrm>
          <a:prstGeom prst="ellipse">
            <a:avLst/>
          </a:prstGeom>
          <a:noFill/>
          <a:ln w="25400" cap="flat">
            <a:solidFill>
              <a:schemeClr val="accent5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D677BC-0E8B-3047-AF22-72FB9BE71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/>
              <a:t>Ficha para el Alumno 2a Plantillas para la vida en el coral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8F4950-3E62-AE48-827A-94E3F7BDA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x-none"/>
              <a:t>Jurel ojón</a:t>
            </a:r>
          </a:p>
        </p:txBody>
      </p:sp>
    </p:spTree>
    <p:extLst>
      <p:ext uri="{BB962C8B-B14F-4D97-AF65-F5344CB8AC3E}">
        <p14:creationId xmlns:p14="http://schemas.microsoft.com/office/powerpoint/2010/main" val="390148121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517B020-2B66-9047-AC14-1BDD9504996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32708">
            <a:off x="1702802" y="2942836"/>
            <a:ext cx="5575300" cy="2603500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646E2C3-B7A6-A044-99E2-0A57C6517276}"/>
              </a:ext>
            </a:extLst>
          </p:cNvPr>
          <p:cNvSpPr/>
          <p:nvPr/>
        </p:nvSpPr>
        <p:spPr>
          <a:xfrm>
            <a:off x="700505" y="2139761"/>
            <a:ext cx="7579895" cy="3953835"/>
          </a:xfrm>
          <a:prstGeom prst="ellipse">
            <a:avLst/>
          </a:prstGeom>
          <a:noFill/>
          <a:ln w="25400" cap="flat">
            <a:solidFill>
              <a:schemeClr val="accent5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D677BC-0E8B-3047-AF22-72FB9BE71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/>
              <a:t>Ficha para el Alumno 2a Plantillas para la vida en el coral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8F4950-3E62-AE48-827A-94E3F7BDA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x-none"/>
              <a:t>Pez limpiador</a:t>
            </a:r>
          </a:p>
        </p:txBody>
      </p:sp>
    </p:spTree>
    <p:extLst>
      <p:ext uri="{BB962C8B-B14F-4D97-AF65-F5344CB8AC3E}">
        <p14:creationId xmlns:p14="http://schemas.microsoft.com/office/powerpoint/2010/main" val="651458966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>
            <a:extLst>
              <a:ext uri="{FF2B5EF4-FFF2-40B4-BE49-F238E27FC236}">
                <a16:creationId xmlns:a16="http://schemas.microsoft.com/office/drawing/2014/main" id="{C646E2C3-B7A6-A044-99E2-0A57C6517276}"/>
              </a:ext>
            </a:extLst>
          </p:cNvPr>
          <p:cNvSpPr/>
          <p:nvPr/>
        </p:nvSpPr>
        <p:spPr>
          <a:xfrm>
            <a:off x="700505" y="2139761"/>
            <a:ext cx="7579895" cy="3953835"/>
          </a:xfrm>
          <a:prstGeom prst="ellipse">
            <a:avLst/>
          </a:prstGeom>
          <a:noFill/>
          <a:ln w="25400" cap="flat">
            <a:solidFill>
              <a:schemeClr val="accent5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D677BC-0E8B-3047-AF22-72FB9BE71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/>
              <a:t>Ficha para el Alumno 2a Plantillas para la vida en el coral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8F4950-3E62-AE48-827A-94E3F7BDA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x-none"/>
              <a:t>Pez payaso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73993D2-5D45-C94E-B5B8-80FE0430B83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8552" y="2692820"/>
            <a:ext cx="5003800" cy="269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9647428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1D373B8-BA92-8C4E-8074-76D6EFA235B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9015" y="2617441"/>
            <a:ext cx="3668964" cy="2838835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646E2C3-B7A6-A044-99E2-0A57C6517276}"/>
              </a:ext>
            </a:extLst>
          </p:cNvPr>
          <p:cNvSpPr/>
          <p:nvPr/>
        </p:nvSpPr>
        <p:spPr>
          <a:xfrm>
            <a:off x="700505" y="2139761"/>
            <a:ext cx="7579895" cy="3953835"/>
          </a:xfrm>
          <a:prstGeom prst="ellipse">
            <a:avLst/>
          </a:prstGeom>
          <a:noFill/>
          <a:ln w="25400" cap="flat">
            <a:solidFill>
              <a:schemeClr val="accent5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D677BC-0E8B-3047-AF22-72FB9BE71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/>
              <a:t>Ficha para el Alumno 2a Plantillas para la vida en el coral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8F4950-3E62-AE48-827A-94E3F7BDA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x-none"/>
              <a:t>Gamba mantis</a:t>
            </a:r>
          </a:p>
        </p:txBody>
      </p:sp>
    </p:spTree>
    <p:extLst>
      <p:ext uri="{BB962C8B-B14F-4D97-AF65-F5344CB8AC3E}">
        <p14:creationId xmlns:p14="http://schemas.microsoft.com/office/powerpoint/2010/main" val="3402283251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>
            <a:extLst>
              <a:ext uri="{FF2B5EF4-FFF2-40B4-BE49-F238E27FC236}">
                <a16:creationId xmlns:a16="http://schemas.microsoft.com/office/drawing/2014/main" id="{C646E2C3-B7A6-A044-99E2-0A57C6517276}"/>
              </a:ext>
            </a:extLst>
          </p:cNvPr>
          <p:cNvSpPr/>
          <p:nvPr/>
        </p:nvSpPr>
        <p:spPr>
          <a:xfrm>
            <a:off x="700505" y="2139761"/>
            <a:ext cx="7579895" cy="3953835"/>
          </a:xfrm>
          <a:prstGeom prst="ellipse">
            <a:avLst/>
          </a:prstGeom>
          <a:noFill/>
          <a:ln w="25400" cap="flat">
            <a:solidFill>
              <a:schemeClr val="accent5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D677BC-0E8B-3047-AF22-72FB9BE71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/>
              <a:t>Ficha para el Alumno 2a Plantillas para la vida en el coral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8F4950-3E62-AE48-827A-94E3F7BDA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x-none"/>
              <a:t>Charrán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844A4C7-9CCD-994C-BD10-CE5169DDD88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666" y="2726362"/>
            <a:ext cx="4284443" cy="2780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7991197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>
            <a:extLst>
              <a:ext uri="{FF2B5EF4-FFF2-40B4-BE49-F238E27FC236}">
                <a16:creationId xmlns:a16="http://schemas.microsoft.com/office/drawing/2014/main" id="{C646E2C3-B7A6-A044-99E2-0A57C6517276}"/>
              </a:ext>
            </a:extLst>
          </p:cNvPr>
          <p:cNvSpPr/>
          <p:nvPr/>
        </p:nvSpPr>
        <p:spPr>
          <a:xfrm>
            <a:off x="700505" y="2139761"/>
            <a:ext cx="7579895" cy="3953835"/>
          </a:xfrm>
          <a:prstGeom prst="ellipse">
            <a:avLst/>
          </a:prstGeom>
          <a:noFill/>
          <a:ln w="25400" cap="flat">
            <a:solidFill>
              <a:schemeClr val="accent5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D677BC-0E8B-3047-AF22-72FB9BE71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/>
              <a:t>Ficha para el Alumno 2a Plantillas para la vida en el coral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8F4950-3E62-AE48-827A-94E3F7BDA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x-none"/>
              <a:t>Nudibranquio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96ACFE8-30D1-1149-B985-AD08F4E41CF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0352" y="2580887"/>
            <a:ext cx="4140200" cy="302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6331381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>
            <a:extLst>
              <a:ext uri="{FF2B5EF4-FFF2-40B4-BE49-F238E27FC236}">
                <a16:creationId xmlns:a16="http://schemas.microsoft.com/office/drawing/2014/main" id="{C646E2C3-B7A6-A044-99E2-0A57C6517276}"/>
              </a:ext>
            </a:extLst>
          </p:cNvPr>
          <p:cNvSpPr/>
          <p:nvPr/>
        </p:nvSpPr>
        <p:spPr>
          <a:xfrm>
            <a:off x="700505" y="2139761"/>
            <a:ext cx="7579895" cy="3953835"/>
          </a:xfrm>
          <a:prstGeom prst="ellipse">
            <a:avLst/>
          </a:prstGeom>
          <a:noFill/>
          <a:ln w="25400" cap="flat">
            <a:solidFill>
              <a:schemeClr val="accent5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D677BC-0E8B-3047-AF22-72FB9BE71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/>
              <a:t>Ficha para el Alumno 2a Plantillas para la vida en el coral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8F4950-3E62-AE48-827A-94E3F7BDA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x-none" dirty="0"/>
              <a:t>Pez loro común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E1712C5-15F1-5D4D-89E1-FC37B8F79E0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8202" y="2877303"/>
            <a:ext cx="5524500" cy="247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3936457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>
            <a:extLst>
              <a:ext uri="{FF2B5EF4-FFF2-40B4-BE49-F238E27FC236}">
                <a16:creationId xmlns:a16="http://schemas.microsoft.com/office/drawing/2014/main" id="{C646E2C3-B7A6-A044-99E2-0A57C6517276}"/>
              </a:ext>
            </a:extLst>
          </p:cNvPr>
          <p:cNvSpPr/>
          <p:nvPr/>
        </p:nvSpPr>
        <p:spPr>
          <a:xfrm>
            <a:off x="700505" y="2139761"/>
            <a:ext cx="7579895" cy="3953835"/>
          </a:xfrm>
          <a:prstGeom prst="ellipse">
            <a:avLst/>
          </a:prstGeom>
          <a:noFill/>
          <a:ln w="25400" cap="flat">
            <a:solidFill>
              <a:schemeClr val="accent5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D677BC-0E8B-3047-AF22-72FB9BE71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/>
              <a:t>Ficha para el Alumno 2a Plantillas para la vida en el coral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8F4950-3E62-AE48-827A-94E3F7BDA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x-none"/>
              <a:t>Anémona de mar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B98EBAF-004F-804C-845A-7D781E0DB6E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8494" y="2595629"/>
            <a:ext cx="2867012" cy="3042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6799593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>
            <a:extLst>
              <a:ext uri="{FF2B5EF4-FFF2-40B4-BE49-F238E27FC236}">
                <a16:creationId xmlns:a16="http://schemas.microsoft.com/office/drawing/2014/main" id="{C646E2C3-B7A6-A044-99E2-0A57C6517276}"/>
              </a:ext>
            </a:extLst>
          </p:cNvPr>
          <p:cNvSpPr/>
          <p:nvPr/>
        </p:nvSpPr>
        <p:spPr>
          <a:xfrm>
            <a:off x="700505" y="2139761"/>
            <a:ext cx="7579895" cy="3953835"/>
          </a:xfrm>
          <a:prstGeom prst="ellipse">
            <a:avLst/>
          </a:prstGeom>
          <a:noFill/>
          <a:ln w="25400" cap="flat">
            <a:solidFill>
              <a:schemeClr val="accent5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D677BC-0E8B-3047-AF22-72FB9BE71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/>
              <a:t>Ficha para el Alumno 2a Plantillas para la vida en el coral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8F4950-3E62-AE48-827A-94E3F7BDA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x-none"/>
              <a:t>Pepino de mar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2E8FF43-D9D6-D04C-BEE0-0927C9EF0C4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3250" y="3364704"/>
            <a:ext cx="5397500" cy="129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7868996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>
            <a:extLst>
              <a:ext uri="{FF2B5EF4-FFF2-40B4-BE49-F238E27FC236}">
                <a16:creationId xmlns:a16="http://schemas.microsoft.com/office/drawing/2014/main" id="{C646E2C3-B7A6-A044-99E2-0A57C6517276}"/>
              </a:ext>
            </a:extLst>
          </p:cNvPr>
          <p:cNvSpPr/>
          <p:nvPr/>
        </p:nvSpPr>
        <p:spPr>
          <a:xfrm>
            <a:off x="700505" y="2139761"/>
            <a:ext cx="7579895" cy="3953835"/>
          </a:xfrm>
          <a:prstGeom prst="ellipse">
            <a:avLst/>
          </a:prstGeom>
          <a:noFill/>
          <a:ln w="25400" cap="flat">
            <a:solidFill>
              <a:schemeClr val="accent5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D677BC-0E8B-3047-AF22-72FB9BE71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/>
              <a:t>Ficha para el Alumno 2a Plantillas para la vida en el coral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8F4950-3E62-AE48-827A-94E3F7BDA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x-none"/>
              <a:t>Sol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CE8FA5F-69F1-A24B-B046-25A7394F9EB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3334" y="2504286"/>
            <a:ext cx="3233363" cy="3224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9750869"/>
      </p:ext>
    </p:extLst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>
            <a:extLst>
              <a:ext uri="{FF2B5EF4-FFF2-40B4-BE49-F238E27FC236}">
                <a16:creationId xmlns:a16="http://schemas.microsoft.com/office/drawing/2014/main" id="{C646E2C3-B7A6-A044-99E2-0A57C6517276}"/>
              </a:ext>
            </a:extLst>
          </p:cNvPr>
          <p:cNvSpPr/>
          <p:nvPr/>
        </p:nvSpPr>
        <p:spPr>
          <a:xfrm>
            <a:off x="700505" y="2139761"/>
            <a:ext cx="7579895" cy="3953835"/>
          </a:xfrm>
          <a:prstGeom prst="ellipse">
            <a:avLst/>
          </a:prstGeom>
          <a:noFill/>
          <a:ln w="25400" cap="flat">
            <a:solidFill>
              <a:schemeClr val="accent5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D677BC-0E8B-3047-AF22-72FB9BE71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/>
              <a:t>Ficha para el Alumno 2a Plantillas para la vida en el coral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8F4950-3E62-AE48-827A-94E3F7BDA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x-none"/>
              <a:t>Coral cuerno de ciervo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38F328E-74AA-834E-B8E7-EBC9FF05619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5128" y="2727538"/>
            <a:ext cx="4473743" cy="2778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9450203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B7A38B7-ACB9-3348-AFB6-F1504D4F346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7202" y="2291220"/>
            <a:ext cx="3746500" cy="3683000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646E2C3-B7A6-A044-99E2-0A57C6517276}"/>
              </a:ext>
            </a:extLst>
          </p:cNvPr>
          <p:cNvSpPr/>
          <p:nvPr/>
        </p:nvSpPr>
        <p:spPr>
          <a:xfrm>
            <a:off x="700505" y="2139761"/>
            <a:ext cx="7579895" cy="3953835"/>
          </a:xfrm>
          <a:prstGeom prst="ellipse">
            <a:avLst/>
          </a:prstGeom>
          <a:noFill/>
          <a:ln w="25400" cap="flat">
            <a:solidFill>
              <a:schemeClr val="accent5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D677BC-0E8B-3047-AF22-72FB9BE71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/>
              <a:t>Ficha para el Alumno 2a Plantillas para la vida en el coral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8F4950-3E62-AE48-827A-94E3F7BDA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x-none"/>
              <a:t>Estrella de mar corona de espinas</a:t>
            </a:r>
          </a:p>
        </p:txBody>
      </p:sp>
    </p:spTree>
    <p:extLst>
      <p:ext uri="{BB962C8B-B14F-4D97-AF65-F5344CB8AC3E}">
        <p14:creationId xmlns:p14="http://schemas.microsoft.com/office/powerpoint/2010/main" val="1486706583"/>
      </p:ext>
    </p:extLst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>
            <a:extLst>
              <a:ext uri="{FF2B5EF4-FFF2-40B4-BE49-F238E27FC236}">
                <a16:creationId xmlns:a16="http://schemas.microsoft.com/office/drawing/2014/main" id="{C646E2C3-B7A6-A044-99E2-0A57C6517276}"/>
              </a:ext>
            </a:extLst>
          </p:cNvPr>
          <p:cNvSpPr/>
          <p:nvPr/>
        </p:nvSpPr>
        <p:spPr>
          <a:xfrm>
            <a:off x="700505" y="2139761"/>
            <a:ext cx="7579895" cy="3953835"/>
          </a:xfrm>
          <a:prstGeom prst="ellipse">
            <a:avLst/>
          </a:prstGeom>
          <a:noFill/>
          <a:ln w="25400" cap="flat">
            <a:solidFill>
              <a:schemeClr val="accent5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D677BC-0E8B-3047-AF22-72FB9BE71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/>
              <a:t>Ficha para el Alumno 2a Plantillas para la vida en el coral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8F4950-3E62-AE48-827A-94E3F7BDA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x-none"/>
              <a:t>Tritón del Atlántico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297C9A9-8A7D-EE44-8282-A683D184F64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1400" y="2554578"/>
            <a:ext cx="4114800" cy="312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5066337"/>
      </p:ext>
    </p:extLst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>
            <a:extLst>
              <a:ext uri="{FF2B5EF4-FFF2-40B4-BE49-F238E27FC236}">
                <a16:creationId xmlns:a16="http://schemas.microsoft.com/office/drawing/2014/main" id="{C646E2C3-B7A6-A044-99E2-0A57C6517276}"/>
              </a:ext>
            </a:extLst>
          </p:cNvPr>
          <p:cNvSpPr/>
          <p:nvPr/>
        </p:nvSpPr>
        <p:spPr>
          <a:xfrm>
            <a:off x="700505" y="2139761"/>
            <a:ext cx="7579895" cy="3953835"/>
          </a:xfrm>
          <a:prstGeom prst="ellipse">
            <a:avLst/>
          </a:prstGeom>
          <a:noFill/>
          <a:ln w="25400" cap="flat">
            <a:solidFill>
              <a:schemeClr val="accent5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D677BC-0E8B-3047-AF22-72FB9BE71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/>
              <a:t>Ficha para el Alumno 2a Plantillas para la vida en el coral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8F4950-3E62-AE48-827A-94E3F7BDA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x-none"/>
              <a:t>Coral plato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5B4CF14-07BB-4043-9288-DBDEB7EC1DC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8125" y="2663587"/>
            <a:ext cx="4440000" cy="2906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7788197"/>
      </p:ext>
    </p:extLst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4535392-BBE0-234D-A79F-116DB2E10FE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6365" y="2344092"/>
            <a:ext cx="3531269" cy="3545172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646E2C3-B7A6-A044-99E2-0A57C6517276}"/>
              </a:ext>
            </a:extLst>
          </p:cNvPr>
          <p:cNvSpPr/>
          <p:nvPr/>
        </p:nvSpPr>
        <p:spPr>
          <a:xfrm>
            <a:off x="700505" y="2139761"/>
            <a:ext cx="7579895" cy="3953835"/>
          </a:xfrm>
          <a:prstGeom prst="ellipse">
            <a:avLst/>
          </a:prstGeom>
          <a:noFill/>
          <a:ln w="25400" cap="flat">
            <a:solidFill>
              <a:schemeClr val="accent5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D677BC-0E8B-3047-AF22-72FB9BE71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/>
              <a:t>Ficha para el Alumno 2a Plantillas para la vida en el coral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8F4950-3E62-AE48-827A-94E3F7BDA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x-none"/>
              <a:t>Coral plato</a:t>
            </a:r>
          </a:p>
        </p:txBody>
      </p:sp>
    </p:spTree>
    <p:extLst>
      <p:ext uri="{BB962C8B-B14F-4D97-AF65-F5344CB8AC3E}">
        <p14:creationId xmlns:p14="http://schemas.microsoft.com/office/powerpoint/2010/main" val="1836607232"/>
      </p:ext>
    </p:extLst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AD0CB2B-7547-6945-82CC-E1C3E316DEF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6173" y="2395577"/>
            <a:ext cx="3530600" cy="3416300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646E2C3-B7A6-A044-99E2-0A57C6517276}"/>
              </a:ext>
            </a:extLst>
          </p:cNvPr>
          <p:cNvSpPr/>
          <p:nvPr/>
        </p:nvSpPr>
        <p:spPr>
          <a:xfrm>
            <a:off x="700505" y="2139761"/>
            <a:ext cx="7579895" cy="3953835"/>
          </a:xfrm>
          <a:prstGeom prst="ellipse">
            <a:avLst/>
          </a:prstGeom>
          <a:noFill/>
          <a:ln w="25400" cap="flat">
            <a:solidFill>
              <a:schemeClr val="accent5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D677BC-0E8B-3047-AF22-72FB9BE71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/>
              <a:t>Ficha para el Alumno 2a Plantillas para la vida en el coral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8F4950-3E62-AE48-827A-94E3F7BDA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x-none"/>
              <a:t>Coral de roca</a:t>
            </a:r>
          </a:p>
        </p:txBody>
      </p:sp>
    </p:spTree>
    <p:extLst>
      <p:ext uri="{BB962C8B-B14F-4D97-AF65-F5344CB8AC3E}">
        <p14:creationId xmlns:p14="http://schemas.microsoft.com/office/powerpoint/2010/main" val="1584887354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F78219A-22EA-4F4A-8203-75F218A1897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5535" y="2261634"/>
            <a:ext cx="4649203" cy="3710087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646E2C3-B7A6-A044-99E2-0A57C6517276}"/>
              </a:ext>
            </a:extLst>
          </p:cNvPr>
          <p:cNvSpPr/>
          <p:nvPr/>
        </p:nvSpPr>
        <p:spPr>
          <a:xfrm>
            <a:off x="700505" y="2139761"/>
            <a:ext cx="7579895" cy="3953835"/>
          </a:xfrm>
          <a:prstGeom prst="ellipse">
            <a:avLst/>
          </a:prstGeom>
          <a:noFill/>
          <a:ln w="25400" cap="flat">
            <a:solidFill>
              <a:schemeClr val="accent5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D677BC-0E8B-3047-AF22-72FB9BE71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/>
              <a:t>Ficha para el Alumno 2a Plantillas para la vida en el coral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8F4950-3E62-AE48-827A-94E3F7BDA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x-none"/>
              <a:t>Fitoplancton</a:t>
            </a:r>
          </a:p>
        </p:txBody>
      </p:sp>
    </p:spTree>
    <p:extLst>
      <p:ext uri="{BB962C8B-B14F-4D97-AF65-F5344CB8AC3E}">
        <p14:creationId xmlns:p14="http://schemas.microsoft.com/office/powerpoint/2010/main" val="806878818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>
            <a:extLst>
              <a:ext uri="{FF2B5EF4-FFF2-40B4-BE49-F238E27FC236}">
                <a16:creationId xmlns:a16="http://schemas.microsoft.com/office/drawing/2014/main" id="{C646E2C3-B7A6-A044-99E2-0A57C6517276}"/>
              </a:ext>
            </a:extLst>
          </p:cNvPr>
          <p:cNvSpPr/>
          <p:nvPr/>
        </p:nvSpPr>
        <p:spPr>
          <a:xfrm>
            <a:off x="700505" y="2139761"/>
            <a:ext cx="7579895" cy="3953835"/>
          </a:xfrm>
          <a:prstGeom prst="ellipse">
            <a:avLst/>
          </a:prstGeom>
          <a:noFill/>
          <a:ln w="25400" cap="flat">
            <a:solidFill>
              <a:schemeClr val="accent5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D677BC-0E8B-3047-AF22-72FB9BE71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/>
              <a:t>Ficha para el Alumno 2a Plantillas para la vida en el coral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8F4950-3E62-AE48-827A-94E3F7BDA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x-none"/>
              <a:t>Hierba marina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91F7343-0EE6-4D49-BB40-A021EC1A691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4107" y="2552278"/>
            <a:ext cx="3855786" cy="31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0829489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>
            <a:extLst>
              <a:ext uri="{FF2B5EF4-FFF2-40B4-BE49-F238E27FC236}">
                <a16:creationId xmlns:a16="http://schemas.microsoft.com/office/drawing/2014/main" id="{C646E2C3-B7A6-A044-99E2-0A57C6517276}"/>
              </a:ext>
            </a:extLst>
          </p:cNvPr>
          <p:cNvSpPr/>
          <p:nvPr/>
        </p:nvSpPr>
        <p:spPr>
          <a:xfrm>
            <a:off x="700505" y="2139761"/>
            <a:ext cx="7579895" cy="3953835"/>
          </a:xfrm>
          <a:prstGeom prst="ellipse">
            <a:avLst/>
          </a:prstGeom>
          <a:noFill/>
          <a:ln w="25400" cap="flat">
            <a:solidFill>
              <a:schemeClr val="accent5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D677BC-0E8B-3047-AF22-72FB9BE71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/>
              <a:t>Ficha para el Alumno 2a Plantillas para la vida en el coral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8F4950-3E62-AE48-827A-94E3F7BDA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x-none"/>
              <a:t>Algas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EB0339F-579B-7D4D-BDB0-078C98DDC7B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5608" y="2377456"/>
            <a:ext cx="3308406" cy="3414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1601717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DE547345-DB8B-5E49-A091-1073D98C529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55907">
            <a:off x="1950787" y="2395577"/>
            <a:ext cx="4790794" cy="344374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646E2C3-B7A6-A044-99E2-0A57C6517276}"/>
              </a:ext>
            </a:extLst>
          </p:cNvPr>
          <p:cNvSpPr/>
          <p:nvPr/>
        </p:nvSpPr>
        <p:spPr>
          <a:xfrm>
            <a:off x="700505" y="2139761"/>
            <a:ext cx="7579895" cy="3953835"/>
          </a:xfrm>
          <a:prstGeom prst="ellipse">
            <a:avLst/>
          </a:prstGeom>
          <a:noFill/>
          <a:ln w="25400" cap="flat">
            <a:solidFill>
              <a:schemeClr val="accent5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D677BC-0E8B-3047-AF22-72FB9BE71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/>
              <a:t>Ficha para el Alumno 2a Plantillas para la vida en el coral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8F4950-3E62-AE48-827A-94E3F7BDA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x-none"/>
              <a:t>Copépodo</a:t>
            </a:r>
          </a:p>
        </p:txBody>
      </p:sp>
    </p:spTree>
    <p:extLst>
      <p:ext uri="{BB962C8B-B14F-4D97-AF65-F5344CB8AC3E}">
        <p14:creationId xmlns:p14="http://schemas.microsoft.com/office/powerpoint/2010/main" val="556438941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DF3C330-8FC1-624E-892F-FB906064575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2740" y="2518610"/>
            <a:ext cx="4780881" cy="3358933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646E2C3-B7A6-A044-99E2-0A57C6517276}"/>
              </a:ext>
            </a:extLst>
          </p:cNvPr>
          <p:cNvSpPr/>
          <p:nvPr/>
        </p:nvSpPr>
        <p:spPr>
          <a:xfrm>
            <a:off x="700505" y="2139761"/>
            <a:ext cx="7579895" cy="3953835"/>
          </a:xfrm>
          <a:prstGeom prst="ellipse">
            <a:avLst/>
          </a:prstGeom>
          <a:noFill/>
          <a:ln w="25400" cap="flat">
            <a:solidFill>
              <a:schemeClr val="accent5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D677BC-0E8B-3047-AF22-72FB9BE71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/>
              <a:t>Ficha para el Alumno 2a Plantillas para la vida en el coral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8F4950-3E62-AE48-827A-94E3F7BDA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x-none"/>
              <a:t>Tortuga verde</a:t>
            </a:r>
          </a:p>
        </p:txBody>
      </p:sp>
    </p:spTree>
    <p:extLst>
      <p:ext uri="{BB962C8B-B14F-4D97-AF65-F5344CB8AC3E}">
        <p14:creationId xmlns:p14="http://schemas.microsoft.com/office/powerpoint/2010/main" val="2459942385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378E131C-AD0B-5D4E-A69E-ADEA04DE046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04912">
            <a:off x="2267234" y="2393583"/>
            <a:ext cx="4609530" cy="3175211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646E2C3-B7A6-A044-99E2-0A57C6517276}"/>
              </a:ext>
            </a:extLst>
          </p:cNvPr>
          <p:cNvSpPr/>
          <p:nvPr/>
        </p:nvSpPr>
        <p:spPr>
          <a:xfrm>
            <a:off x="700505" y="2139761"/>
            <a:ext cx="7579895" cy="3953835"/>
          </a:xfrm>
          <a:prstGeom prst="ellipse">
            <a:avLst/>
          </a:prstGeom>
          <a:noFill/>
          <a:ln w="25400" cap="flat">
            <a:solidFill>
              <a:schemeClr val="accent5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D677BC-0E8B-3047-AF22-72FB9BE71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/>
              <a:t>Ficha para el Alumno 2a Plantillas para la vida en el coral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8F4950-3E62-AE48-827A-94E3F7BDA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x-none"/>
              <a:t>Mantarraya</a:t>
            </a:r>
          </a:p>
        </p:txBody>
      </p:sp>
    </p:spTree>
    <p:extLst>
      <p:ext uri="{BB962C8B-B14F-4D97-AF65-F5344CB8AC3E}">
        <p14:creationId xmlns:p14="http://schemas.microsoft.com/office/powerpoint/2010/main" val="3637863004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>
            <a:extLst>
              <a:ext uri="{FF2B5EF4-FFF2-40B4-BE49-F238E27FC236}">
                <a16:creationId xmlns:a16="http://schemas.microsoft.com/office/drawing/2014/main" id="{C646E2C3-B7A6-A044-99E2-0A57C6517276}"/>
              </a:ext>
            </a:extLst>
          </p:cNvPr>
          <p:cNvSpPr/>
          <p:nvPr/>
        </p:nvSpPr>
        <p:spPr>
          <a:xfrm>
            <a:off x="700505" y="2139761"/>
            <a:ext cx="7579895" cy="3953835"/>
          </a:xfrm>
          <a:prstGeom prst="ellipse">
            <a:avLst/>
          </a:prstGeom>
          <a:noFill/>
          <a:ln w="25400" cap="flat">
            <a:solidFill>
              <a:schemeClr val="accent5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D677BC-0E8B-3047-AF22-72FB9BE71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/>
              <a:t>Ficha para el Alumno 2a Plantillas para la vida en el coral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8F4950-3E62-AE48-827A-94E3F7BDA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x-none"/>
              <a:t>Delfín mular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CC6CA6B-CAAB-3E4A-8E36-FB44C194FC0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1394" y="2970570"/>
            <a:ext cx="5225048" cy="2292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0290688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Encounter EDU">
      <a:dk1>
        <a:srgbClr val="25233C"/>
      </a:dk1>
      <a:lt1>
        <a:srgbClr val="FFFFFF"/>
      </a:lt1>
      <a:dk2>
        <a:srgbClr val="ECEAE6"/>
      </a:dk2>
      <a:lt2>
        <a:srgbClr val="031933"/>
      </a:lt2>
      <a:accent1>
        <a:srgbClr val="F8CE16"/>
      </a:accent1>
      <a:accent2>
        <a:srgbClr val="FFB500"/>
      </a:accent2>
      <a:accent3>
        <a:srgbClr val="F8982A"/>
      </a:accent3>
      <a:accent4>
        <a:srgbClr val="007CAF"/>
      </a:accent4>
      <a:accent5>
        <a:srgbClr val="00C4AF"/>
      </a:accent5>
      <a:accent6>
        <a:srgbClr val="EF3C53"/>
      </a:accent6>
      <a:hlink>
        <a:srgbClr val="F8982A"/>
      </a:hlink>
      <a:folHlink>
        <a:srgbClr val="49175C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6CD1D4"/>
        </a:solidFill>
        <a:ln w="12700" cap="flat">
          <a:noFill/>
          <a:miter lim="400000"/>
        </a:ln>
        <a:effectLst/>
      </a:spPr>
      <a:bodyPr wrap="square" lIns="25400" tIns="25400" rIns="25400" bIns="25400" numCol="1" anchor="ctr">
        <a:noAutofit/>
      </a:bodyPr>
      <a:lstStyle>
        <a:defPPr algn="ctr" defTabSz="292100">
          <a:defRPr sz="1100">
            <a:solidFill>
              <a:srgbClr val="FFFFFF"/>
            </a:solidFill>
            <a:latin typeface="Helvetica Neue Medium"/>
            <a:ea typeface="Helvetica Neue Medium"/>
            <a:cs typeface="Helvetica Neue Medium"/>
            <a:sym typeface="Helvetica Neue Medium"/>
          </a:defRPr>
        </a:defPPr>
      </a:lst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0F0F0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A8A2AB53EAF93438FD811965EF6E350" ma:contentTypeVersion="12" ma:contentTypeDescription="Create a new document." ma:contentTypeScope="" ma:versionID="64e4c6a1d02c77287c7c470d4e526373">
  <xsd:schema xmlns:xsd="http://www.w3.org/2001/XMLSchema" xmlns:xs="http://www.w3.org/2001/XMLSchema" xmlns:p="http://schemas.microsoft.com/office/2006/metadata/properties" xmlns:ns2="7dd0c2b8-7301-49b5-921e-ab84ec4c20a5" xmlns:ns3="8dd429a2-b850-4aa5-85c2-8487e2b197cf" targetNamespace="http://schemas.microsoft.com/office/2006/metadata/properties" ma:root="true" ma:fieldsID="fb188df91417151d7e1c7e0c08166507" ns2:_="" ns3:_="">
    <xsd:import namespace="7dd0c2b8-7301-49b5-921e-ab84ec4c20a5"/>
    <xsd:import namespace="8dd429a2-b850-4aa5-85c2-8487e2b197c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d0c2b8-7301-49b5-921e-ab84ec4c20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d429a2-b850-4aa5-85c2-8487e2b197cf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CD3307B-113C-413C-A3B6-51B64B6A9CF5}">
  <ds:schemaRefs>
    <ds:schemaRef ds:uri="7dd0c2b8-7301-49b5-921e-ab84ec4c20a5"/>
    <ds:schemaRef ds:uri="http://purl.org/dc/terms/"/>
    <ds:schemaRef ds:uri="http://purl.org/dc/dcmitype/"/>
    <ds:schemaRef ds:uri="8dd429a2-b850-4aa5-85c2-8487e2b197cf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B316881D-AEE8-4178-A519-2EFAE111066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FE06260-72BD-4C64-976B-F9A7D3C845E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dd0c2b8-7301-49b5-921e-ab84ec4c20a5"/>
    <ds:schemaRef ds:uri="8dd429a2-b850-4aa5-85c2-8487e2b197c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623</TotalTime>
  <Words>359</Words>
  <Application>Microsoft Macintosh PowerPoint</Application>
  <PresentationFormat>On-screen Show (4:3)</PresentationFormat>
  <Paragraphs>52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1" baseType="lpstr">
      <vt:lpstr>Arial</vt:lpstr>
      <vt:lpstr>Calibri</vt:lpstr>
      <vt:lpstr>Calibri Light</vt:lpstr>
      <vt:lpstr>Century Gothic</vt:lpstr>
      <vt:lpstr>Helvetica Neue Medium</vt:lpstr>
      <vt:lpstr>Office Theme</vt:lpstr>
      <vt:lpstr>PowerPoint Presentation</vt:lpstr>
      <vt:lpstr>Ficha para el Alumno 2a Plantillas para la vida en el coral</vt:lpstr>
      <vt:lpstr>Ficha para el Alumno 2a Plantillas para la vida en el coral</vt:lpstr>
      <vt:lpstr>Ficha para el Alumno 2a Plantillas para la vida en el coral</vt:lpstr>
      <vt:lpstr>Ficha para el Alumno 2a Plantillas para la vida en el coral</vt:lpstr>
      <vt:lpstr>Ficha para el Alumno 2a Plantillas para la vida en el coral</vt:lpstr>
      <vt:lpstr>Ficha para el Alumno 2a Plantillas para la vida en el coral</vt:lpstr>
      <vt:lpstr>Ficha para el Alumno 2a Plantillas para la vida en el coral</vt:lpstr>
      <vt:lpstr>Ficha para el Alumno 2a Plantillas para la vida en el coral</vt:lpstr>
      <vt:lpstr>Ficha para el Alumno 2a Plantillas para la vida en el coral</vt:lpstr>
      <vt:lpstr>Ficha para el Alumno 2a Plantillas para la vida en el coral</vt:lpstr>
      <vt:lpstr>Ficha para el Alumno 2a Plantillas para la vida en el coral</vt:lpstr>
      <vt:lpstr>Ficha para el Alumno 2a Plantillas para la vida en el coral</vt:lpstr>
      <vt:lpstr>Ficha para el Alumno 2a Plantillas para la vida en el coral</vt:lpstr>
      <vt:lpstr>Ficha para el Alumno 2a Plantillas para la vida en el coral</vt:lpstr>
      <vt:lpstr>Ficha para el Alumno 2a Plantillas para la vida en el coral</vt:lpstr>
      <vt:lpstr>Ficha para el Alumno 2a Plantillas para la vida en el coral</vt:lpstr>
      <vt:lpstr>Ficha para el Alumno 2a Plantillas para la vida en el coral</vt:lpstr>
      <vt:lpstr>Ficha para el Alumno 2a Plantillas para la vida en el coral</vt:lpstr>
      <vt:lpstr>Ficha para el Alumno 2a Plantillas para la vida en el coral</vt:lpstr>
      <vt:lpstr>Ficha para el Alumno 2a Plantillas para la vida en el coral</vt:lpstr>
      <vt:lpstr>Ficha para el Alumno 2a Plantillas para la vida en el coral</vt:lpstr>
      <vt:lpstr>Ficha para el Alumno 2a Plantillas para la vida en el coral</vt:lpstr>
      <vt:lpstr>Ficha para el Alumno 2a Plantillas para la vida en el coral</vt:lpstr>
      <vt:lpstr>Ficha para el Alumno 2a Plantillas para la vida en el coral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Creative Culture</dc:creator>
  <cp:lastModifiedBy>Sim Goodwin</cp:lastModifiedBy>
  <cp:revision>49</cp:revision>
  <dcterms:modified xsi:type="dcterms:W3CDTF">2020-04-24T15:06:35Z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0x0101006A8A2AB53EAF93438FD811965EF6E350</vt:lpwstr>
  </property>
</Properties>
</file>